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0" r:id="rId4"/>
  </p:sldMasterIdLst>
  <p:notesMasterIdLst>
    <p:notesMasterId r:id="rId26"/>
  </p:notesMasterIdLst>
  <p:handoutMasterIdLst>
    <p:handoutMasterId r:id="rId27"/>
  </p:handoutMasterIdLst>
  <p:sldIdLst>
    <p:sldId id="272" r:id="rId5"/>
    <p:sldId id="262" r:id="rId6"/>
    <p:sldId id="275" r:id="rId7"/>
    <p:sldId id="287" r:id="rId8"/>
    <p:sldId id="259" r:id="rId9"/>
    <p:sldId id="279" r:id="rId10"/>
    <p:sldId id="289" r:id="rId11"/>
    <p:sldId id="286" r:id="rId12"/>
    <p:sldId id="290" r:id="rId13"/>
    <p:sldId id="273" r:id="rId14"/>
    <p:sldId id="295" r:id="rId15"/>
    <p:sldId id="294" r:id="rId16"/>
    <p:sldId id="280" r:id="rId17"/>
    <p:sldId id="281" r:id="rId18"/>
    <p:sldId id="282" r:id="rId19"/>
    <p:sldId id="283" r:id="rId20"/>
    <p:sldId id="291" r:id="rId21"/>
    <p:sldId id="284" r:id="rId22"/>
    <p:sldId id="292" r:id="rId23"/>
    <p:sldId id="293" r:id="rId24"/>
    <p:sldId id="264" r:id="rId25"/>
  </p:sldIdLst>
  <p:sldSz cx="12192000" cy="6858000"/>
  <p:notesSz cx="6858000" cy="9144000"/>
  <p:defaultTextStyle>
    <a:defPPr rtl="0">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3671E4-4F40-4398-8AAC-71ED50ED4ADE}" v="65" dt="2023-11-12T19:34:21.9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2" autoAdjust="0"/>
    <p:restoredTop sz="93202" autoAdjust="0"/>
  </p:normalViewPr>
  <p:slideViewPr>
    <p:cSldViewPr snapToGrid="0">
      <p:cViewPr varScale="1">
        <p:scale>
          <a:sx n="72" d="100"/>
          <a:sy n="72" d="100"/>
        </p:scale>
        <p:origin x="660" y="66"/>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5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tiane Betat Kohlrausch" userId="d8c8f3c10f8da6cd" providerId="LiveId" clId="{F93671E4-4F40-4398-8AAC-71ED50ED4ADE}"/>
    <pc:docChg chg="undo custSel addSld delSld modSld sldOrd">
      <pc:chgData name="Tatiane Betat Kohlrausch" userId="d8c8f3c10f8da6cd" providerId="LiveId" clId="{F93671E4-4F40-4398-8AAC-71ED50ED4ADE}" dt="2023-11-12T19:37:21.746" v="2092" actId="20577"/>
      <pc:docMkLst>
        <pc:docMk/>
      </pc:docMkLst>
      <pc:sldChg chg="del">
        <pc:chgData name="Tatiane Betat Kohlrausch" userId="d8c8f3c10f8da6cd" providerId="LiveId" clId="{F93671E4-4F40-4398-8AAC-71ED50ED4ADE}" dt="2023-11-12T18:23:10.374" v="1" actId="47"/>
        <pc:sldMkLst>
          <pc:docMk/>
          <pc:sldMk cId="2233391020" sldId="257"/>
        </pc:sldMkLst>
      </pc:sldChg>
      <pc:sldChg chg="del">
        <pc:chgData name="Tatiane Betat Kohlrausch" userId="d8c8f3c10f8da6cd" providerId="LiveId" clId="{F93671E4-4F40-4398-8AAC-71ED50ED4ADE}" dt="2023-11-12T19:12:42.064" v="1026" actId="47"/>
        <pc:sldMkLst>
          <pc:docMk/>
          <pc:sldMk cId="4258045973" sldId="258"/>
        </pc:sldMkLst>
      </pc:sldChg>
      <pc:sldChg chg="addSp delSp modSp mod modClrScheme chgLayout">
        <pc:chgData name="Tatiane Betat Kohlrausch" userId="d8c8f3c10f8da6cd" providerId="LiveId" clId="{F93671E4-4F40-4398-8AAC-71ED50ED4ADE}" dt="2023-11-12T18:54:18.157" v="558"/>
        <pc:sldMkLst>
          <pc:docMk/>
          <pc:sldMk cId="1806520590" sldId="259"/>
        </pc:sldMkLst>
        <pc:spChg chg="del mod ord">
          <ac:chgData name="Tatiane Betat Kohlrausch" userId="d8c8f3c10f8da6cd" providerId="LiveId" clId="{F93671E4-4F40-4398-8AAC-71ED50ED4ADE}" dt="2023-11-12T18:27:47.123" v="51" actId="478"/>
          <ac:spMkLst>
            <pc:docMk/>
            <pc:sldMk cId="1806520590" sldId="259"/>
            <ac:spMk id="2" creationId="{5466122A-795E-4E91-8829-A4FC066F2CE7}"/>
          </ac:spMkLst>
        </pc:spChg>
        <pc:spChg chg="del mod ord">
          <ac:chgData name="Tatiane Betat Kohlrausch" userId="d8c8f3c10f8da6cd" providerId="LiveId" clId="{F93671E4-4F40-4398-8AAC-71ED50ED4ADE}" dt="2023-11-12T18:23:24.250" v="6" actId="478"/>
          <ac:spMkLst>
            <pc:docMk/>
            <pc:sldMk cId="1806520590" sldId="259"/>
            <ac:spMk id="3" creationId="{CC640DA6-8ED2-417B-AF45-F0A81358F118}"/>
          </ac:spMkLst>
        </pc:spChg>
        <pc:spChg chg="add mod">
          <ac:chgData name="Tatiane Betat Kohlrausch" userId="d8c8f3c10f8da6cd" providerId="LiveId" clId="{F93671E4-4F40-4398-8AAC-71ED50ED4ADE}" dt="2023-11-12T18:54:18.157" v="558"/>
          <ac:spMkLst>
            <pc:docMk/>
            <pc:sldMk cId="1806520590" sldId="259"/>
            <ac:spMk id="6" creationId="{E6988255-54E7-925F-CA44-6D45CD3149CF}"/>
          </ac:spMkLst>
        </pc:spChg>
        <pc:graphicFrameChg chg="add del mod modGraphic">
          <ac:chgData name="Tatiane Betat Kohlrausch" userId="d8c8f3c10f8da6cd" providerId="LiveId" clId="{F93671E4-4F40-4398-8AAC-71ED50ED4ADE}" dt="2023-11-12T18:28:44.799" v="70" actId="478"/>
          <ac:graphicFrameMkLst>
            <pc:docMk/>
            <pc:sldMk cId="1806520590" sldId="259"/>
            <ac:graphicFrameMk id="4" creationId="{C5604BF3-43D1-B611-360F-74C161044D5C}"/>
          </ac:graphicFrameMkLst>
        </pc:graphicFrameChg>
        <pc:graphicFrameChg chg="add mod modGraphic">
          <ac:chgData name="Tatiane Betat Kohlrausch" userId="d8c8f3c10f8da6cd" providerId="LiveId" clId="{F93671E4-4F40-4398-8AAC-71ED50ED4ADE}" dt="2023-11-12T18:31:05.511" v="227" actId="1076"/>
          <ac:graphicFrameMkLst>
            <pc:docMk/>
            <pc:sldMk cId="1806520590" sldId="259"/>
            <ac:graphicFrameMk id="5" creationId="{7AF1E2FA-08C9-158B-997B-FF724BAD698E}"/>
          </ac:graphicFrameMkLst>
        </pc:graphicFrameChg>
        <pc:picChg chg="del mod ord">
          <ac:chgData name="Tatiane Betat Kohlrausch" userId="d8c8f3c10f8da6cd" providerId="LiveId" clId="{F93671E4-4F40-4398-8AAC-71ED50ED4ADE}" dt="2023-11-12T18:23:21.728" v="4" actId="478"/>
          <ac:picMkLst>
            <pc:docMk/>
            <pc:sldMk cId="1806520590" sldId="259"/>
            <ac:picMk id="8" creationId="{30A69154-5AEF-482B-8078-1C838D84E572}"/>
          </ac:picMkLst>
        </pc:picChg>
        <pc:picChg chg="del mod ord">
          <ac:chgData name="Tatiane Betat Kohlrausch" userId="d8c8f3c10f8da6cd" providerId="LiveId" clId="{F93671E4-4F40-4398-8AAC-71ED50ED4ADE}" dt="2023-11-12T18:23:19.887" v="3" actId="478"/>
          <ac:picMkLst>
            <pc:docMk/>
            <pc:sldMk cId="1806520590" sldId="259"/>
            <ac:picMk id="10" creationId="{0488325E-7ADF-4704-A2E1-56E5FE6A07BA}"/>
          </ac:picMkLst>
        </pc:picChg>
        <pc:picChg chg="del mod ord">
          <ac:chgData name="Tatiane Betat Kohlrausch" userId="d8c8f3c10f8da6cd" providerId="LiveId" clId="{F93671E4-4F40-4398-8AAC-71ED50ED4ADE}" dt="2023-11-12T18:23:22.369" v="5" actId="478"/>
          <ac:picMkLst>
            <pc:docMk/>
            <pc:sldMk cId="1806520590" sldId="259"/>
            <ac:picMk id="12" creationId="{A50BFFD1-BE57-4E02-8975-9A1D64059350}"/>
          </ac:picMkLst>
        </pc:picChg>
      </pc:sldChg>
      <pc:sldChg chg="addSp delSp modSp del mod ord">
        <pc:chgData name="Tatiane Betat Kohlrausch" userId="d8c8f3c10f8da6cd" providerId="LiveId" clId="{F93671E4-4F40-4398-8AAC-71ED50ED4ADE}" dt="2023-11-12T19:10:58.086" v="894" actId="47"/>
        <pc:sldMkLst>
          <pc:docMk/>
          <pc:sldMk cId="2193031901" sldId="260"/>
        </pc:sldMkLst>
        <pc:spChg chg="mod">
          <ac:chgData name="Tatiane Betat Kohlrausch" userId="d8c8f3c10f8da6cd" providerId="LiveId" clId="{F93671E4-4F40-4398-8AAC-71ED50ED4ADE}" dt="2023-11-12T19:06:24.145" v="715" actId="20577"/>
          <ac:spMkLst>
            <pc:docMk/>
            <pc:sldMk cId="2193031901" sldId="260"/>
            <ac:spMk id="2" creationId="{5C526D7E-EC6D-4B21-BCCC-32A29B9B2B33}"/>
          </ac:spMkLst>
        </pc:spChg>
        <pc:spChg chg="del">
          <ac:chgData name="Tatiane Betat Kohlrausch" userId="d8c8f3c10f8da6cd" providerId="LiveId" clId="{F93671E4-4F40-4398-8AAC-71ED50ED4ADE}" dt="2023-11-12T18:54:23.316" v="560" actId="478"/>
          <ac:spMkLst>
            <pc:docMk/>
            <pc:sldMk cId="2193031901" sldId="260"/>
            <ac:spMk id="8" creationId="{29B69BDD-56F6-401C-BD03-14C6858109E3}"/>
          </ac:spMkLst>
        </pc:spChg>
        <pc:spChg chg="mod">
          <ac:chgData name="Tatiane Betat Kohlrausch" userId="d8c8f3c10f8da6cd" providerId="LiveId" clId="{F93671E4-4F40-4398-8AAC-71ED50ED4ADE}" dt="2023-11-12T18:27:40.416" v="50" actId="1076"/>
          <ac:spMkLst>
            <pc:docMk/>
            <pc:sldMk cId="2193031901" sldId="260"/>
            <ac:spMk id="11" creationId="{467902DE-29BA-7FB7-1DCB-B7770E19FFF4}"/>
          </ac:spMkLst>
        </pc:spChg>
        <pc:spChg chg="mod">
          <ac:chgData name="Tatiane Betat Kohlrausch" userId="d8c8f3c10f8da6cd" providerId="LiveId" clId="{F93671E4-4F40-4398-8AAC-71ED50ED4ADE}" dt="2023-11-12T18:25:21.587" v="27" actId="1076"/>
          <ac:spMkLst>
            <pc:docMk/>
            <pc:sldMk cId="2193031901" sldId="260"/>
            <ac:spMk id="12" creationId="{CEAB66F0-EA4C-29D7-AB5C-EED740DE8D94}"/>
          </ac:spMkLst>
        </pc:spChg>
        <pc:spChg chg="add del mod">
          <ac:chgData name="Tatiane Betat Kohlrausch" userId="d8c8f3c10f8da6cd" providerId="LiveId" clId="{F93671E4-4F40-4398-8AAC-71ED50ED4ADE}" dt="2023-11-12T18:26:22.869" v="29"/>
          <ac:spMkLst>
            <pc:docMk/>
            <pc:sldMk cId="2193031901" sldId="260"/>
            <ac:spMk id="14" creationId="{C96BFC1B-37EE-343D-587F-B2885D6FB238}"/>
          </ac:spMkLst>
        </pc:spChg>
        <pc:spChg chg="add del mod">
          <ac:chgData name="Tatiane Betat Kohlrausch" userId="d8c8f3c10f8da6cd" providerId="LiveId" clId="{F93671E4-4F40-4398-8AAC-71ED50ED4ADE}" dt="2023-11-12T18:27:03.820" v="39"/>
          <ac:spMkLst>
            <pc:docMk/>
            <pc:sldMk cId="2193031901" sldId="260"/>
            <ac:spMk id="17" creationId="{B348EB92-53EA-D30B-8851-49610318BAAE}"/>
          </ac:spMkLst>
        </pc:spChg>
        <pc:spChg chg="add mod">
          <ac:chgData name="Tatiane Betat Kohlrausch" userId="d8c8f3c10f8da6cd" providerId="LiveId" clId="{F93671E4-4F40-4398-8AAC-71ED50ED4ADE}" dt="2023-11-12T18:54:23.582" v="561"/>
          <ac:spMkLst>
            <pc:docMk/>
            <pc:sldMk cId="2193031901" sldId="260"/>
            <ac:spMk id="19" creationId="{8A4025EF-7C84-5BBF-C81C-E7BD89B003C1}"/>
          </ac:spMkLst>
        </pc:spChg>
        <pc:graphicFrameChg chg="del mod">
          <ac:chgData name="Tatiane Betat Kohlrausch" userId="d8c8f3c10f8da6cd" providerId="LiveId" clId="{F93671E4-4F40-4398-8AAC-71ED50ED4ADE}" dt="2023-11-12T18:26:20.325" v="28" actId="478"/>
          <ac:graphicFrameMkLst>
            <pc:docMk/>
            <pc:sldMk cId="2193031901" sldId="260"/>
            <ac:graphicFrameMk id="10" creationId="{6C859B2C-93B9-3C01-1D80-51F3F3328B17}"/>
          </ac:graphicFrameMkLst>
        </pc:graphicFrameChg>
        <pc:graphicFrameChg chg="add del mod modGraphic">
          <ac:chgData name="Tatiane Betat Kohlrausch" userId="d8c8f3c10f8da6cd" providerId="LiveId" clId="{F93671E4-4F40-4398-8AAC-71ED50ED4ADE}" dt="2023-11-12T18:27:00.946" v="38" actId="478"/>
          <ac:graphicFrameMkLst>
            <pc:docMk/>
            <pc:sldMk cId="2193031901" sldId="260"/>
            <ac:graphicFrameMk id="15" creationId="{F336B7D2-06F1-216D-59BE-BFA8F5A6447F}"/>
          </ac:graphicFrameMkLst>
        </pc:graphicFrameChg>
        <pc:graphicFrameChg chg="add mod modGraphic">
          <ac:chgData name="Tatiane Betat Kohlrausch" userId="d8c8f3c10f8da6cd" providerId="LiveId" clId="{F93671E4-4F40-4398-8AAC-71ED50ED4ADE}" dt="2023-11-12T18:27:37.780" v="49" actId="1076"/>
          <ac:graphicFrameMkLst>
            <pc:docMk/>
            <pc:sldMk cId="2193031901" sldId="260"/>
            <ac:graphicFrameMk id="18" creationId="{B3248792-181F-0330-740F-E28C5A3CA640}"/>
          </ac:graphicFrameMkLst>
        </pc:graphicFrameChg>
      </pc:sldChg>
      <pc:sldChg chg="del">
        <pc:chgData name="Tatiane Betat Kohlrausch" userId="d8c8f3c10f8da6cd" providerId="LiveId" clId="{F93671E4-4F40-4398-8AAC-71ED50ED4ADE}" dt="2023-11-12T19:24:12.728" v="1646" actId="47"/>
        <pc:sldMkLst>
          <pc:docMk/>
          <pc:sldMk cId="1211995302" sldId="263"/>
        </pc:sldMkLst>
      </pc:sldChg>
      <pc:sldChg chg="addSp delSp modSp mod modClrScheme chgLayout">
        <pc:chgData name="Tatiane Betat Kohlrausch" userId="d8c8f3c10f8da6cd" providerId="LiveId" clId="{F93671E4-4F40-4398-8AAC-71ED50ED4ADE}" dt="2023-11-12T19:18:12.950" v="1101" actId="1076"/>
        <pc:sldMkLst>
          <pc:docMk/>
          <pc:sldMk cId="850743011" sldId="264"/>
        </pc:sldMkLst>
        <pc:spChg chg="del mod ord">
          <ac:chgData name="Tatiane Betat Kohlrausch" userId="d8c8f3c10f8da6cd" providerId="LiveId" clId="{F93671E4-4F40-4398-8AAC-71ED50ED4ADE}" dt="2023-11-12T19:17:02.240" v="1084" actId="478"/>
          <ac:spMkLst>
            <pc:docMk/>
            <pc:sldMk cId="850743011" sldId="264"/>
            <ac:spMk id="2" creationId="{BBEC8C2A-D6A8-4036-9B23-884C344822B0}"/>
          </ac:spMkLst>
        </pc:spChg>
        <pc:spChg chg="del mod ord">
          <ac:chgData name="Tatiane Betat Kohlrausch" userId="d8c8f3c10f8da6cd" providerId="LiveId" clId="{F93671E4-4F40-4398-8AAC-71ED50ED4ADE}" dt="2023-11-12T19:17:04.831" v="1085" actId="478"/>
          <ac:spMkLst>
            <pc:docMk/>
            <pc:sldMk cId="850743011" sldId="264"/>
            <ac:spMk id="3" creationId="{6E155294-59B0-43EB-94D1-0BF9E1754452}"/>
          </ac:spMkLst>
        </pc:spChg>
        <pc:spChg chg="add del mod">
          <ac:chgData name="Tatiane Betat Kohlrausch" userId="d8c8f3c10f8da6cd" providerId="LiveId" clId="{F93671E4-4F40-4398-8AAC-71ED50ED4ADE}" dt="2023-11-12T19:16:53.556" v="1082" actId="478"/>
          <ac:spMkLst>
            <pc:docMk/>
            <pc:sldMk cId="850743011" sldId="264"/>
            <ac:spMk id="5" creationId="{DA39E3D0-464D-9BD0-06C4-A1F8DD29B2EE}"/>
          </ac:spMkLst>
        </pc:spChg>
        <pc:spChg chg="del mod ord">
          <ac:chgData name="Tatiane Betat Kohlrausch" userId="d8c8f3c10f8da6cd" providerId="LiveId" clId="{F93671E4-4F40-4398-8AAC-71ED50ED4ADE}" dt="2023-11-12T19:17:34.027" v="1092" actId="478"/>
          <ac:spMkLst>
            <pc:docMk/>
            <pc:sldMk cId="850743011" sldId="264"/>
            <ac:spMk id="7" creationId="{C3BFE555-2533-4F0C-BB39-9B41C67425E0}"/>
          </ac:spMkLst>
        </pc:spChg>
        <pc:spChg chg="del mod ord">
          <ac:chgData name="Tatiane Betat Kohlrausch" userId="d8c8f3c10f8da6cd" providerId="LiveId" clId="{F93671E4-4F40-4398-8AAC-71ED50ED4ADE}" dt="2023-11-12T19:17:32.796" v="1091" actId="478"/>
          <ac:spMkLst>
            <pc:docMk/>
            <pc:sldMk cId="850743011" sldId="264"/>
            <ac:spMk id="8" creationId="{E245DF86-2313-401C-B445-F7FC489983B7}"/>
          </ac:spMkLst>
        </pc:spChg>
        <pc:spChg chg="del mod ord">
          <ac:chgData name="Tatiane Betat Kohlrausch" userId="d8c8f3c10f8da6cd" providerId="LiveId" clId="{F93671E4-4F40-4398-8AAC-71ED50ED4ADE}" dt="2023-11-12T19:17:35.355" v="1093" actId="478"/>
          <ac:spMkLst>
            <pc:docMk/>
            <pc:sldMk cId="850743011" sldId="264"/>
            <ac:spMk id="9" creationId="{F962DDF6-E1BF-42A8-8AE8-2E826C47DE9E}"/>
          </ac:spMkLst>
        </pc:spChg>
        <pc:spChg chg="add mod">
          <ac:chgData name="Tatiane Betat Kohlrausch" userId="d8c8f3c10f8da6cd" providerId="LiveId" clId="{F93671E4-4F40-4398-8AAC-71ED50ED4ADE}" dt="2023-11-12T19:17:47.149" v="1098" actId="1076"/>
          <ac:spMkLst>
            <pc:docMk/>
            <pc:sldMk cId="850743011" sldId="264"/>
            <ac:spMk id="11" creationId="{57DD3CFB-F6B1-4C7C-24A9-E37DAAD74EDB}"/>
          </ac:spMkLst>
        </pc:spChg>
        <pc:picChg chg="del">
          <ac:chgData name="Tatiane Betat Kohlrausch" userId="d8c8f3c10f8da6cd" providerId="LiveId" clId="{F93671E4-4F40-4398-8AAC-71ED50ED4ADE}" dt="2023-11-12T19:16:51.780" v="1081" actId="478"/>
          <ac:picMkLst>
            <pc:docMk/>
            <pc:sldMk cId="850743011" sldId="264"/>
            <ac:picMk id="6" creationId="{7152A34F-5793-48E6-BC6E-4B7215AA9A18}"/>
          </ac:picMkLst>
        </pc:picChg>
        <pc:picChg chg="add mod">
          <ac:chgData name="Tatiane Betat Kohlrausch" userId="d8c8f3c10f8da6cd" providerId="LiveId" clId="{F93671E4-4F40-4398-8AAC-71ED50ED4ADE}" dt="2023-11-12T19:18:12.950" v="1101" actId="1076"/>
          <ac:picMkLst>
            <pc:docMk/>
            <pc:sldMk cId="850743011" sldId="264"/>
            <ac:picMk id="12" creationId="{CB760558-9A49-B02A-6C53-FF925DCA62DB}"/>
          </ac:picMkLst>
        </pc:picChg>
        <pc:cxnChg chg="add mod">
          <ac:chgData name="Tatiane Betat Kohlrausch" userId="d8c8f3c10f8da6cd" providerId="LiveId" clId="{F93671E4-4F40-4398-8AAC-71ED50ED4ADE}" dt="2023-11-12T19:18:09.532" v="1100" actId="692"/>
          <ac:cxnSpMkLst>
            <pc:docMk/>
            <pc:sldMk cId="850743011" sldId="264"/>
            <ac:cxnSpMk id="14" creationId="{A5550230-90C9-7178-F944-A1A26EE40D5E}"/>
          </ac:cxnSpMkLst>
        </pc:cxnChg>
      </pc:sldChg>
      <pc:sldChg chg="del">
        <pc:chgData name="Tatiane Betat Kohlrausch" userId="d8c8f3c10f8da6cd" providerId="LiveId" clId="{F93671E4-4F40-4398-8AAC-71ED50ED4ADE}" dt="2023-11-12T19:12:46.223" v="1027" actId="47"/>
        <pc:sldMkLst>
          <pc:docMk/>
          <pc:sldMk cId="3643072968" sldId="265"/>
        </pc:sldMkLst>
      </pc:sldChg>
      <pc:sldChg chg="del">
        <pc:chgData name="Tatiane Betat Kohlrausch" userId="d8c8f3c10f8da6cd" providerId="LiveId" clId="{F93671E4-4F40-4398-8AAC-71ED50ED4ADE}" dt="2023-11-12T18:23:07.675" v="0" actId="47"/>
        <pc:sldMkLst>
          <pc:docMk/>
          <pc:sldMk cId="1451757259" sldId="266"/>
        </pc:sldMkLst>
      </pc:sldChg>
      <pc:sldChg chg="del">
        <pc:chgData name="Tatiane Betat Kohlrausch" userId="d8c8f3c10f8da6cd" providerId="LiveId" clId="{F93671E4-4F40-4398-8AAC-71ED50ED4ADE}" dt="2023-11-12T19:12:48.844" v="1029" actId="47"/>
        <pc:sldMkLst>
          <pc:docMk/>
          <pc:sldMk cId="2956612343" sldId="267"/>
        </pc:sldMkLst>
      </pc:sldChg>
      <pc:sldChg chg="modSp mod">
        <pc:chgData name="Tatiane Betat Kohlrausch" userId="d8c8f3c10f8da6cd" providerId="LiveId" clId="{F93671E4-4F40-4398-8AAC-71ED50ED4ADE}" dt="2023-11-12T19:11:18.337" v="935" actId="1076"/>
        <pc:sldMkLst>
          <pc:docMk/>
          <pc:sldMk cId="2072775290" sldId="273"/>
        </pc:sldMkLst>
        <pc:graphicFrameChg chg="mod modGraphic">
          <ac:chgData name="Tatiane Betat Kohlrausch" userId="d8c8f3c10f8da6cd" providerId="LiveId" clId="{F93671E4-4F40-4398-8AAC-71ED50ED4ADE}" dt="2023-11-12T19:11:18.337" v="935" actId="1076"/>
          <ac:graphicFrameMkLst>
            <pc:docMk/>
            <pc:sldMk cId="2072775290" sldId="273"/>
            <ac:graphicFrameMk id="9" creationId="{F7F9E320-EAB9-25C1-C42E-CFB18435BF98}"/>
          </ac:graphicFrameMkLst>
        </pc:graphicFrameChg>
      </pc:sldChg>
      <pc:sldChg chg="del">
        <pc:chgData name="Tatiane Betat Kohlrausch" userId="d8c8f3c10f8da6cd" providerId="LiveId" clId="{F93671E4-4F40-4398-8AAC-71ED50ED4ADE}" dt="2023-11-12T19:12:47.613" v="1028" actId="47"/>
        <pc:sldMkLst>
          <pc:docMk/>
          <pc:sldMk cId="2012213559" sldId="274"/>
        </pc:sldMkLst>
      </pc:sldChg>
      <pc:sldChg chg="addSp delSp modSp mod">
        <pc:chgData name="Tatiane Betat Kohlrausch" userId="d8c8f3c10f8da6cd" providerId="LiveId" clId="{F93671E4-4F40-4398-8AAC-71ED50ED4ADE}" dt="2023-11-12T18:34:00.484" v="253" actId="14100"/>
        <pc:sldMkLst>
          <pc:docMk/>
          <pc:sldMk cId="1856248401" sldId="275"/>
        </pc:sldMkLst>
        <pc:spChg chg="del mod">
          <ac:chgData name="Tatiane Betat Kohlrausch" userId="d8c8f3c10f8da6cd" providerId="LiveId" clId="{F93671E4-4F40-4398-8AAC-71ED50ED4ADE}" dt="2023-11-12T18:31:54.099" v="235" actId="478"/>
          <ac:spMkLst>
            <pc:docMk/>
            <pc:sldMk cId="1856248401" sldId="275"/>
            <ac:spMk id="14" creationId="{34C5EB00-F5BA-13CF-29EE-BE76CCDE3510}"/>
          </ac:spMkLst>
        </pc:spChg>
        <pc:spChg chg="del">
          <ac:chgData name="Tatiane Betat Kohlrausch" userId="d8c8f3c10f8da6cd" providerId="LiveId" clId="{F93671E4-4F40-4398-8AAC-71ED50ED4ADE}" dt="2023-11-12T18:31:51.787" v="233" actId="478"/>
          <ac:spMkLst>
            <pc:docMk/>
            <pc:sldMk cId="1856248401" sldId="275"/>
            <ac:spMk id="15" creationId="{B0AD1C39-72D5-D0D1-5587-CB0C3936B5D7}"/>
          </ac:spMkLst>
        </pc:spChg>
        <pc:spChg chg="add del">
          <ac:chgData name="Tatiane Betat Kohlrausch" userId="d8c8f3c10f8da6cd" providerId="LiveId" clId="{F93671E4-4F40-4398-8AAC-71ED50ED4ADE}" dt="2023-11-12T18:33:27.653" v="237"/>
          <ac:spMkLst>
            <pc:docMk/>
            <pc:sldMk cId="1856248401" sldId="275"/>
            <ac:spMk id="16" creationId="{6A30877C-10D5-B850-2F62-56C6EEE71A08}"/>
          </ac:spMkLst>
        </pc:spChg>
        <pc:spChg chg="add mod">
          <ac:chgData name="Tatiane Betat Kohlrausch" userId="d8c8f3c10f8da6cd" providerId="LiveId" clId="{F93671E4-4F40-4398-8AAC-71ED50ED4ADE}" dt="2023-11-12T18:34:00.484" v="253" actId="14100"/>
          <ac:spMkLst>
            <pc:docMk/>
            <pc:sldMk cId="1856248401" sldId="275"/>
            <ac:spMk id="17" creationId="{7B01E534-7757-45BC-678C-45E0EF4FCB00}"/>
          </ac:spMkLst>
        </pc:spChg>
        <pc:spChg chg="add del">
          <ac:chgData name="Tatiane Betat Kohlrausch" userId="d8c8f3c10f8da6cd" providerId="LiveId" clId="{F93671E4-4F40-4398-8AAC-71ED50ED4ADE}" dt="2023-11-12T18:33:33.795" v="240"/>
          <ac:spMkLst>
            <pc:docMk/>
            <pc:sldMk cId="1856248401" sldId="275"/>
            <ac:spMk id="18" creationId="{3F111A6F-FF65-BDD1-0EA0-883D0CA5BCC6}"/>
          </ac:spMkLst>
        </pc:spChg>
      </pc:sldChg>
      <pc:sldChg chg="del">
        <pc:chgData name="Tatiane Betat Kohlrausch" userId="d8c8f3c10f8da6cd" providerId="LiveId" clId="{F93671E4-4F40-4398-8AAC-71ED50ED4ADE}" dt="2023-11-12T18:31:46.564" v="230" actId="47"/>
        <pc:sldMkLst>
          <pc:docMk/>
          <pc:sldMk cId="207204462" sldId="276"/>
        </pc:sldMkLst>
      </pc:sldChg>
      <pc:sldChg chg="del">
        <pc:chgData name="Tatiane Betat Kohlrausch" userId="d8c8f3c10f8da6cd" providerId="LiveId" clId="{F93671E4-4F40-4398-8AAC-71ED50ED4ADE}" dt="2023-11-12T18:31:48.594" v="232" actId="47"/>
        <pc:sldMkLst>
          <pc:docMk/>
          <pc:sldMk cId="2676773880" sldId="277"/>
        </pc:sldMkLst>
      </pc:sldChg>
      <pc:sldChg chg="del">
        <pc:chgData name="Tatiane Betat Kohlrausch" userId="d8c8f3c10f8da6cd" providerId="LiveId" clId="{F93671E4-4F40-4398-8AAC-71ED50ED4ADE}" dt="2023-11-12T18:31:47.517" v="231" actId="47"/>
        <pc:sldMkLst>
          <pc:docMk/>
          <pc:sldMk cId="1265593774" sldId="278"/>
        </pc:sldMkLst>
      </pc:sldChg>
      <pc:sldChg chg="addSp delSp modSp add mod">
        <pc:chgData name="Tatiane Betat Kohlrausch" userId="d8c8f3c10f8da6cd" providerId="LiveId" clId="{F93671E4-4F40-4398-8AAC-71ED50ED4ADE}" dt="2023-11-12T18:54:19.603" v="559"/>
        <pc:sldMkLst>
          <pc:docMk/>
          <pc:sldMk cId="1277277469" sldId="279"/>
        </pc:sldMkLst>
        <pc:spChg chg="add mod">
          <ac:chgData name="Tatiane Betat Kohlrausch" userId="d8c8f3c10f8da6cd" providerId="LiveId" clId="{F93671E4-4F40-4398-8AAC-71ED50ED4ADE}" dt="2023-11-12T18:54:19.603" v="559"/>
          <ac:spMkLst>
            <pc:docMk/>
            <pc:sldMk cId="1277277469" sldId="279"/>
            <ac:spMk id="3" creationId="{3967E946-514E-992C-6204-B9C8BCBF1842}"/>
          </ac:spMkLst>
        </pc:spChg>
        <pc:graphicFrameChg chg="add mod modGraphic">
          <ac:chgData name="Tatiane Betat Kohlrausch" userId="d8c8f3c10f8da6cd" providerId="LiveId" clId="{F93671E4-4F40-4398-8AAC-71ED50ED4ADE}" dt="2023-11-12T18:30:56.900" v="226" actId="403"/>
          <ac:graphicFrameMkLst>
            <pc:docMk/>
            <pc:sldMk cId="1277277469" sldId="279"/>
            <ac:graphicFrameMk id="2" creationId="{B7CA8A08-DF2C-7BC4-025A-25FFD29E1A45}"/>
          </ac:graphicFrameMkLst>
        </pc:graphicFrameChg>
        <pc:graphicFrameChg chg="del">
          <ac:chgData name="Tatiane Betat Kohlrausch" userId="d8c8f3c10f8da6cd" providerId="LiveId" clId="{F93671E4-4F40-4398-8AAC-71ED50ED4ADE}" dt="2023-11-12T18:30:10.659" v="204" actId="478"/>
          <ac:graphicFrameMkLst>
            <pc:docMk/>
            <pc:sldMk cId="1277277469" sldId="279"/>
            <ac:graphicFrameMk id="5" creationId="{7AF1E2FA-08C9-158B-997B-FF724BAD698E}"/>
          </ac:graphicFrameMkLst>
        </pc:graphicFrameChg>
      </pc:sldChg>
      <pc:sldChg chg="addSp delSp modSp new mod">
        <pc:chgData name="Tatiane Betat Kohlrausch" userId="d8c8f3c10f8da6cd" providerId="LiveId" clId="{F93671E4-4F40-4398-8AAC-71ED50ED4ADE}" dt="2023-11-12T19:36:13.858" v="2067" actId="20577"/>
        <pc:sldMkLst>
          <pc:docMk/>
          <pc:sldMk cId="373653101" sldId="280"/>
        </pc:sldMkLst>
        <pc:spChg chg="add mod">
          <ac:chgData name="Tatiane Betat Kohlrausch" userId="d8c8f3c10f8da6cd" providerId="LiveId" clId="{F93671E4-4F40-4398-8AAC-71ED50ED4ADE}" dt="2023-11-12T19:34:21.965" v="1910"/>
          <ac:spMkLst>
            <pc:docMk/>
            <pc:sldMk cId="373653101" sldId="280"/>
            <ac:spMk id="3" creationId="{59B310E4-03A6-8D69-8A95-8BBC211994A3}"/>
          </ac:spMkLst>
        </pc:spChg>
        <pc:spChg chg="del">
          <ac:chgData name="Tatiane Betat Kohlrausch" userId="d8c8f3c10f8da6cd" providerId="LiveId" clId="{F93671E4-4F40-4398-8AAC-71ED50ED4ADE}" dt="2023-11-12T18:41:30.676" v="442" actId="478"/>
          <ac:spMkLst>
            <pc:docMk/>
            <pc:sldMk cId="373653101" sldId="280"/>
            <ac:spMk id="3" creationId="{DCCC2DC5-2396-4CB3-3A7F-47CCD3404676}"/>
          </ac:spMkLst>
        </pc:spChg>
        <pc:spChg chg="add mod">
          <ac:chgData name="Tatiane Betat Kohlrausch" userId="d8c8f3c10f8da6cd" providerId="LiveId" clId="{F93671E4-4F40-4398-8AAC-71ED50ED4ADE}" dt="2023-11-12T19:35:16.684" v="1931" actId="14100"/>
          <ac:spMkLst>
            <pc:docMk/>
            <pc:sldMk cId="373653101" sldId="280"/>
            <ac:spMk id="6" creationId="{5DA1B1AA-A99F-37ED-7FE1-D12ECC5D788B}"/>
          </ac:spMkLst>
        </pc:spChg>
        <pc:spChg chg="add mod">
          <ac:chgData name="Tatiane Betat Kohlrausch" userId="d8c8f3c10f8da6cd" providerId="LiveId" clId="{F93671E4-4F40-4398-8AAC-71ED50ED4ADE}" dt="2023-11-12T19:35:18.797" v="1932" actId="14100"/>
          <ac:spMkLst>
            <pc:docMk/>
            <pc:sldMk cId="373653101" sldId="280"/>
            <ac:spMk id="7" creationId="{E5AA4765-7BC9-3436-47EF-79427EB532CD}"/>
          </ac:spMkLst>
        </pc:spChg>
        <pc:spChg chg="add mod">
          <ac:chgData name="Tatiane Betat Kohlrausch" userId="d8c8f3c10f8da6cd" providerId="LiveId" clId="{F93671E4-4F40-4398-8AAC-71ED50ED4ADE}" dt="2023-11-12T18:39:01.565" v="299" actId="14100"/>
          <ac:spMkLst>
            <pc:docMk/>
            <pc:sldMk cId="373653101" sldId="280"/>
            <ac:spMk id="8" creationId="{2F51600F-FDB1-DC1C-4445-E2E3883344EE}"/>
          </ac:spMkLst>
        </pc:spChg>
        <pc:spChg chg="add del mod">
          <ac:chgData name="Tatiane Betat Kohlrausch" userId="d8c8f3c10f8da6cd" providerId="LiveId" clId="{F93671E4-4F40-4398-8AAC-71ED50ED4ADE}" dt="2023-11-12T18:39:22.662" v="304"/>
          <ac:spMkLst>
            <pc:docMk/>
            <pc:sldMk cId="373653101" sldId="280"/>
            <ac:spMk id="9" creationId="{765DAC95-B6AF-B63C-F0A6-742F9B45DD96}"/>
          </ac:spMkLst>
        </pc:spChg>
        <pc:spChg chg="add mod">
          <ac:chgData name="Tatiane Betat Kohlrausch" userId="d8c8f3c10f8da6cd" providerId="LiveId" clId="{F93671E4-4F40-4398-8AAC-71ED50ED4ADE}" dt="2023-11-12T19:36:13.858" v="2067" actId="20577"/>
          <ac:spMkLst>
            <pc:docMk/>
            <pc:sldMk cId="373653101" sldId="280"/>
            <ac:spMk id="9" creationId="{DCE9B08E-D36C-F2B3-458C-E5752E721EBA}"/>
          </ac:spMkLst>
        </pc:spChg>
        <pc:spChg chg="add del mod">
          <ac:chgData name="Tatiane Betat Kohlrausch" userId="d8c8f3c10f8da6cd" providerId="LiveId" clId="{F93671E4-4F40-4398-8AAC-71ED50ED4ADE}" dt="2023-11-12T18:39:27.426" v="307"/>
          <ac:spMkLst>
            <pc:docMk/>
            <pc:sldMk cId="373653101" sldId="280"/>
            <ac:spMk id="10" creationId="{0D6DAB7E-7F9A-A118-9FF0-6BBBBDE0FD43}"/>
          </ac:spMkLst>
        </pc:spChg>
        <pc:spChg chg="add mod">
          <ac:chgData name="Tatiane Betat Kohlrausch" userId="d8c8f3c10f8da6cd" providerId="LiveId" clId="{F93671E4-4F40-4398-8AAC-71ED50ED4ADE}" dt="2023-11-12T18:40:36.271" v="372" actId="1076"/>
          <ac:spMkLst>
            <pc:docMk/>
            <pc:sldMk cId="373653101" sldId="280"/>
            <ac:spMk id="11" creationId="{A39CDFB6-AC47-46CD-91D8-2D7AF5422BC0}"/>
          </ac:spMkLst>
        </pc:spChg>
        <pc:spChg chg="add mod">
          <ac:chgData name="Tatiane Betat Kohlrausch" userId="d8c8f3c10f8da6cd" providerId="LiveId" clId="{F93671E4-4F40-4398-8AAC-71ED50ED4ADE}" dt="2023-11-12T18:40:42.361" v="374" actId="1076"/>
          <ac:spMkLst>
            <pc:docMk/>
            <pc:sldMk cId="373653101" sldId="280"/>
            <ac:spMk id="12" creationId="{2B27B96D-E0B6-DF3A-4474-291A1EDE2BB3}"/>
          </ac:spMkLst>
        </pc:spChg>
        <pc:spChg chg="add mod">
          <ac:chgData name="Tatiane Betat Kohlrausch" userId="d8c8f3c10f8da6cd" providerId="LiveId" clId="{F93671E4-4F40-4398-8AAC-71ED50ED4ADE}" dt="2023-11-12T18:41:02.727" v="398" actId="1076"/>
          <ac:spMkLst>
            <pc:docMk/>
            <pc:sldMk cId="373653101" sldId="280"/>
            <ac:spMk id="13" creationId="{9981F36B-61EA-E072-54CF-1EDA51DFA5BA}"/>
          </ac:spMkLst>
        </pc:spChg>
        <pc:spChg chg="add mod">
          <ac:chgData name="Tatiane Betat Kohlrausch" userId="d8c8f3c10f8da6cd" providerId="LiveId" clId="{F93671E4-4F40-4398-8AAC-71ED50ED4ADE}" dt="2023-11-12T18:40:38.574" v="373" actId="1076"/>
          <ac:spMkLst>
            <pc:docMk/>
            <pc:sldMk cId="373653101" sldId="280"/>
            <ac:spMk id="14" creationId="{C2F6852F-FC2D-E7BB-0709-147403A606C2}"/>
          </ac:spMkLst>
        </pc:spChg>
        <pc:spChg chg="add mod">
          <ac:chgData name="Tatiane Betat Kohlrausch" userId="d8c8f3c10f8da6cd" providerId="LiveId" clId="{F93671E4-4F40-4398-8AAC-71ED50ED4ADE}" dt="2023-11-12T18:40:46.347" v="376" actId="1076"/>
          <ac:spMkLst>
            <pc:docMk/>
            <pc:sldMk cId="373653101" sldId="280"/>
            <ac:spMk id="15" creationId="{8E7114DE-E9DC-6646-9CB7-A9D382E26725}"/>
          </ac:spMkLst>
        </pc:spChg>
        <pc:spChg chg="add mod">
          <ac:chgData name="Tatiane Betat Kohlrausch" userId="d8c8f3c10f8da6cd" providerId="LiveId" clId="{F93671E4-4F40-4398-8AAC-71ED50ED4ADE}" dt="2023-11-12T18:41:07.702" v="400" actId="1076"/>
          <ac:spMkLst>
            <pc:docMk/>
            <pc:sldMk cId="373653101" sldId="280"/>
            <ac:spMk id="16" creationId="{EC94B080-5B41-1503-D651-CA50142661E4}"/>
          </ac:spMkLst>
        </pc:spChg>
        <pc:spChg chg="add mod">
          <ac:chgData name="Tatiane Betat Kohlrausch" userId="d8c8f3c10f8da6cd" providerId="LiveId" clId="{F93671E4-4F40-4398-8AAC-71ED50ED4ADE}" dt="2023-11-12T18:41:27.061" v="441" actId="20577"/>
          <ac:spMkLst>
            <pc:docMk/>
            <pc:sldMk cId="373653101" sldId="280"/>
            <ac:spMk id="17" creationId="{AD503310-0D68-60F3-2AAC-F31A335E4269}"/>
          </ac:spMkLst>
        </pc:spChg>
        <pc:graphicFrameChg chg="add del mod modGraphic">
          <ac:chgData name="Tatiane Betat Kohlrausch" userId="d8c8f3c10f8da6cd" providerId="LiveId" clId="{F93671E4-4F40-4398-8AAC-71ED50ED4ADE}" dt="2023-11-12T18:38:16.420" v="282" actId="478"/>
          <ac:graphicFrameMkLst>
            <pc:docMk/>
            <pc:sldMk cId="373653101" sldId="280"/>
            <ac:graphicFrameMk id="5" creationId="{2178D972-B46B-F442-FDBB-0CDCE9D0F172}"/>
          </ac:graphicFrameMkLst>
        </pc:graphicFrameChg>
      </pc:sldChg>
      <pc:sldChg chg="addSp delSp modSp new mod">
        <pc:chgData name="Tatiane Betat Kohlrausch" userId="d8c8f3c10f8da6cd" providerId="LiveId" clId="{F93671E4-4F40-4398-8AAC-71ED50ED4ADE}" dt="2023-11-12T19:36:51.819" v="2076" actId="20577"/>
        <pc:sldMkLst>
          <pc:docMk/>
          <pc:sldMk cId="664311184" sldId="281"/>
        </pc:sldMkLst>
        <pc:spChg chg="add mod">
          <ac:chgData name="Tatiane Betat Kohlrausch" userId="d8c8f3c10f8da6cd" providerId="LiveId" clId="{F93671E4-4F40-4398-8AAC-71ED50ED4ADE}" dt="2023-11-12T18:42:31.771" v="470" actId="164"/>
          <ac:spMkLst>
            <pc:docMk/>
            <pc:sldMk cId="664311184" sldId="281"/>
            <ac:spMk id="5" creationId="{15EB23FE-C0A7-534F-1786-ABDF84F17C4D}"/>
          </ac:spMkLst>
        </pc:spChg>
        <pc:spChg chg="add mod">
          <ac:chgData name="Tatiane Betat Kohlrausch" userId="d8c8f3c10f8da6cd" providerId="LiveId" clId="{F93671E4-4F40-4398-8AAC-71ED50ED4ADE}" dt="2023-11-12T18:42:31.771" v="470" actId="164"/>
          <ac:spMkLst>
            <pc:docMk/>
            <pc:sldMk cId="664311184" sldId="281"/>
            <ac:spMk id="6" creationId="{C4BAEE9D-A397-C0DF-A990-1627B8A347DD}"/>
          </ac:spMkLst>
        </pc:spChg>
        <pc:spChg chg="add mod">
          <ac:chgData name="Tatiane Betat Kohlrausch" userId="d8c8f3c10f8da6cd" providerId="LiveId" clId="{F93671E4-4F40-4398-8AAC-71ED50ED4ADE}" dt="2023-11-12T18:42:31.771" v="470" actId="164"/>
          <ac:spMkLst>
            <pc:docMk/>
            <pc:sldMk cId="664311184" sldId="281"/>
            <ac:spMk id="7" creationId="{A82E8CB7-5DB9-ACC4-A86B-2A9C548029D5}"/>
          </ac:spMkLst>
        </pc:spChg>
        <pc:spChg chg="add mod">
          <ac:chgData name="Tatiane Betat Kohlrausch" userId="d8c8f3c10f8da6cd" providerId="LiveId" clId="{F93671E4-4F40-4398-8AAC-71ED50ED4ADE}" dt="2023-11-12T18:45:58.982" v="543" actId="1076"/>
          <ac:spMkLst>
            <pc:docMk/>
            <pc:sldMk cId="664311184" sldId="281"/>
            <ac:spMk id="11" creationId="{E29C4AE8-0BB8-71D5-245B-09DBBFBE518E}"/>
          </ac:spMkLst>
        </pc:spChg>
        <pc:grpChg chg="add mod ord">
          <ac:chgData name="Tatiane Betat Kohlrausch" userId="d8c8f3c10f8da6cd" providerId="LiveId" clId="{F93671E4-4F40-4398-8AAC-71ED50ED4ADE}" dt="2023-11-12T18:42:38.454" v="473" actId="166"/>
          <ac:grpSpMkLst>
            <pc:docMk/>
            <pc:sldMk cId="664311184" sldId="281"/>
            <ac:grpSpMk id="10" creationId="{425AB223-DF4E-76AA-212E-DC91C9739264}"/>
          </ac:grpSpMkLst>
        </pc:grpChg>
        <pc:graphicFrameChg chg="add del mod">
          <ac:chgData name="Tatiane Betat Kohlrausch" userId="d8c8f3c10f8da6cd" providerId="LiveId" clId="{F93671E4-4F40-4398-8AAC-71ED50ED4ADE}" dt="2023-11-12T18:42:05.988" v="459"/>
          <ac:graphicFrameMkLst>
            <pc:docMk/>
            <pc:sldMk cId="664311184" sldId="281"/>
            <ac:graphicFrameMk id="8" creationId="{09E4BBF3-47D9-5AB3-C6C2-EE36AC4D560F}"/>
          </ac:graphicFrameMkLst>
        </pc:graphicFrameChg>
        <pc:graphicFrameChg chg="add mod modGraphic">
          <ac:chgData name="Tatiane Betat Kohlrausch" userId="d8c8f3c10f8da6cd" providerId="LiveId" clId="{F93671E4-4F40-4398-8AAC-71ED50ED4ADE}" dt="2023-11-12T19:36:51.819" v="2076" actId="20577"/>
          <ac:graphicFrameMkLst>
            <pc:docMk/>
            <pc:sldMk cId="664311184" sldId="281"/>
            <ac:graphicFrameMk id="9" creationId="{E6C4BFAB-B554-58BC-A146-A741451F842A}"/>
          </ac:graphicFrameMkLst>
        </pc:graphicFrameChg>
      </pc:sldChg>
      <pc:sldChg chg="addSp delSp modSp new mod">
        <pc:chgData name="Tatiane Betat Kohlrausch" userId="d8c8f3c10f8da6cd" providerId="LiveId" clId="{F93671E4-4F40-4398-8AAC-71ED50ED4ADE}" dt="2023-11-12T19:37:18.074" v="2091" actId="478"/>
        <pc:sldMkLst>
          <pc:docMk/>
          <pc:sldMk cId="3784275795" sldId="282"/>
        </pc:sldMkLst>
        <pc:spChg chg="del">
          <ac:chgData name="Tatiane Betat Kohlrausch" userId="d8c8f3c10f8da6cd" providerId="LiveId" clId="{F93671E4-4F40-4398-8AAC-71ED50ED4ADE}" dt="2023-11-12T19:37:18.074" v="2091" actId="478"/>
          <ac:spMkLst>
            <pc:docMk/>
            <pc:sldMk cId="3784275795" sldId="282"/>
            <ac:spMk id="3" creationId="{FB1BADFC-568A-DB70-C503-0AB33BAA078C}"/>
          </ac:spMkLst>
        </pc:spChg>
        <pc:spChg chg="mod">
          <ac:chgData name="Tatiane Betat Kohlrausch" userId="d8c8f3c10f8da6cd" providerId="LiveId" clId="{F93671E4-4F40-4398-8AAC-71ED50ED4ADE}" dt="2023-11-12T18:43:02.241" v="476" actId="207"/>
          <ac:spMkLst>
            <pc:docMk/>
            <pc:sldMk cId="3784275795" sldId="282"/>
            <ac:spMk id="6" creationId="{AA782DDD-AF8C-EFAE-0E88-B778D942E30F}"/>
          </ac:spMkLst>
        </pc:spChg>
        <pc:spChg chg="mod">
          <ac:chgData name="Tatiane Betat Kohlrausch" userId="d8c8f3c10f8da6cd" providerId="LiveId" clId="{F93671E4-4F40-4398-8AAC-71ED50ED4ADE}" dt="2023-11-12T18:43:52.093" v="502" actId="404"/>
          <ac:spMkLst>
            <pc:docMk/>
            <pc:sldMk cId="3784275795" sldId="282"/>
            <ac:spMk id="7" creationId="{89DF8C16-0DBB-98C2-7067-186EEDDE3C65}"/>
          </ac:spMkLst>
        </pc:spChg>
        <pc:spChg chg="mod">
          <ac:chgData name="Tatiane Betat Kohlrausch" userId="d8c8f3c10f8da6cd" providerId="LiveId" clId="{F93671E4-4F40-4398-8AAC-71ED50ED4ADE}" dt="2023-11-12T18:43:04.981" v="477" actId="1076"/>
          <ac:spMkLst>
            <pc:docMk/>
            <pc:sldMk cId="3784275795" sldId="282"/>
            <ac:spMk id="8" creationId="{394900C5-3617-B266-2E35-7D9F6DE59DFA}"/>
          </ac:spMkLst>
        </pc:spChg>
        <pc:spChg chg="add mod">
          <ac:chgData name="Tatiane Betat Kohlrausch" userId="d8c8f3c10f8da6cd" providerId="LiveId" clId="{F93671E4-4F40-4398-8AAC-71ED50ED4ADE}" dt="2023-11-12T18:46:13.458" v="548" actId="1076"/>
          <ac:spMkLst>
            <pc:docMk/>
            <pc:sldMk cId="3784275795" sldId="282"/>
            <ac:spMk id="10" creationId="{F98815A6-845A-8EA9-2C2D-BDB25AC70546}"/>
          </ac:spMkLst>
        </pc:spChg>
        <pc:grpChg chg="add mod">
          <ac:chgData name="Tatiane Betat Kohlrausch" userId="d8c8f3c10f8da6cd" providerId="LiveId" clId="{F93671E4-4F40-4398-8AAC-71ED50ED4ADE}" dt="2023-11-12T18:46:11.141" v="547" actId="1076"/>
          <ac:grpSpMkLst>
            <pc:docMk/>
            <pc:sldMk cId="3784275795" sldId="282"/>
            <ac:grpSpMk id="5" creationId="{D5F03019-0C89-5E39-7E2E-8261D1197E5C}"/>
          </ac:grpSpMkLst>
        </pc:grpChg>
        <pc:graphicFrameChg chg="add del mod ord modGraphic">
          <ac:chgData name="Tatiane Betat Kohlrausch" userId="d8c8f3c10f8da6cd" providerId="LiveId" clId="{F93671E4-4F40-4398-8AAC-71ED50ED4ADE}" dt="2023-11-12T19:37:16.559" v="2090" actId="20577"/>
          <ac:graphicFrameMkLst>
            <pc:docMk/>
            <pc:sldMk cId="3784275795" sldId="282"/>
            <ac:graphicFrameMk id="9" creationId="{D0DF28FB-CA20-8A76-4A99-DD1E67C7EBE0}"/>
          </ac:graphicFrameMkLst>
        </pc:graphicFrameChg>
      </pc:sldChg>
      <pc:sldChg chg="addSp delSp modSp new mod">
        <pc:chgData name="Tatiane Betat Kohlrausch" userId="d8c8f3c10f8da6cd" providerId="LiveId" clId="{F93671E4-4F40-4398-8AAC-71ED50ED4ADE}" dt="2023-11-12T19:37:21.746" v="2092" actId="20577"/>
        <pc:sldMkLst>
          <pc:docMk/>
          <pc:sldMk cId="3001057882" sldId="283"/>
        </pc:sldMkLst>
        <pc:spChg chg="del">
          <ac:chgData name="Tatiane Betat Kohlrausch" userId="d8c8f3c10f8da6cd" providerId="LiveId" clId="{F93671E4-4F40-4398-8AAC-71ED50ED4ADE}" dt="2023-11-12T18:54:29.404" v="562" actId="478"/>
          <ac:spMkLst>
            <pc:docMk/>
            <pc:sldMk cId="3001057882" sldId="283"/>
            <ac:spMk id="3" creationId="{8B4BE463-2019-5185-7A08-C085A0A70942}"/>
          </ac:spMkLst>
        </pc:spChg>
        <pc:spChg chg="add mod">
          <ac:chgData name="Tatiane Betat Kohlrausch" userId="d8c8f3c10f8da6cd" providerId="LiveId" clId="{F93671E4-4F40-4398-8AAC-71ED50ED4ADE}" dt="2023-11-12T18:45:48.405" v="539" actId="1076"/>
          <ac:spMkLst>
            <pc:docMk/>
            <pc:sldMk cId="3001057882" sldId="283"/>
            <ac:spMk id="5" creationId="{52D33FAE-9E8E-CDFD-DFE5-B72234243325}"/>
          </ac:spMkLst>
        </pc:spChg>
        <pc:spChg chg="add mod">
          <ac:chgData name="Tatiane Betat Kohlrausch" userId="d8c8f3c10f8da6cd" providerId="LiveId" clId="{F93671E4-4F40-4398-8AAC-71ED50ED4ADE}" dt="2023-11-12T18:45:51.294" v="541" actId="404"/>
          <ac:spMkLst>
            <pc:docMk/>
            <pc:sldMk cId="3001057882" sldId="283"/>
            <ac:spMk id="6" creationId="{D5DB96EF-ACC6-7681-01FA-1BDDDADE84B9}"/>
          </ac:spMkLst>
        </pc:spChg>
        <pc:spChg chg="add mod">
          <ac:chgData name="Tatiane Betat Kohlrausch" userId="d8c8f3c10f8da6cd" providerId="LiveId" clId="{F93671E4-4F40-4398-8AAC-71ED50ED4ADE}" dt="2023-11-12T18:44:07.356" v="505" actId="1076"/>
          <ac:spMkLst>
            <pc:docMk/>
            <pc:sldMk cId="3001057882" sldId="283"/>
            <ac:spMk id="7" creationId="{DA06BB00-056C-15FA-A368-4104BD998CE5}"/>
          </ac:spMkLst>
        </pc:spChg>
        <pc:spChg chg="add del">
          <ac:chgData name="Tatiane Betat Kohlrausch" userId="d8c8f3c10f8da6cd" providerId="LiveId" clId="{F93671E4-4F40-4398-8AAC-71ED50ED4ADE}" dt="2023-11-12T18:44:14.838" v="507" actId="22"/>
          <ac:spMkLst>
            <pc:docMk/>
            <pc:sldMk cId="3001057882" sldId="283"/>
            <ac:spMk id="9" creationId="{5FEFB978-F840-131C-4EF4-22BFB4978F02}"/>
          </ac:spMkLst>
        </pc:spChg>
        <pc:spChg chg="add del mod">
          <ac:chgData name="Tatiane Betat Kohlrausch" userId="d8c8f3c10f8da6cd" providerId="LiveId" clId="{F93671E4-4F40-4398-8AAC-71ED50ED4ADE}" dt="2023-11-12T18:44:36.185" v="513" actId="478"/>
          <ac:spMkLst>
            <pc:docMk/>
            <pc:sldMk cId="3001057882" sldId="283"/>
            <ac:spMk id="11" creationId="{AB50AD3B-9B78-BE10-F86C-1D06CA390501}"/>
          </ac:spMkLst>
        </pc:spChg>
        <pc:spChg chg="add del mod">
          <ac:chgData name="Tatiane Betat Kohlrausch" userId="d8c8f3c10f8da6cd" providerId="LiveId" clId="{F93671E4-4F40-4398-8AAC-71ED50ED4ADE}" dt="2023-11-12T18:44:33.454" v="512" actId="478"/>
          <ac:spMkLst>
            <pc:docMk/>
            <pc:sldMk cId="3001057882" sldId="283"/>
            <ac:spMk id="13" creationId="{21167DCD-9328-BAF0-52BC-E5B42006FE2A}"/>
          </ac:spMkLst>
        </pc:spChg>
        <pc:spChg chg="add del mod">
          <ac:chgData name="Tatiane Betat Kohlrausch" userId="d8c8f3c10f8da6cd" providerId="LiveId" clId="{F93671E4-4F40-4398-8AAC-71ED50ED4ADE}" dt="2023-11-12T18:44:55.905" v="517" actId="478"/>
          <ac:spMkLst>
            <pc:docMk/>
            <pc:sldMk cId="3001057882" sldId="283"/>
            <ac:spMk id="15" creationId="{4DD7FEC7-5929-7F78-FD85-38AD60B1D0A0}"/>
          </ac:spMkLst>
        </pc:spChg>
        <pc:spChg chg="add mod">
          <ac:chgData name="Tatiane Betat Kohlrausch" userId="d8c8f3c10f8da6cd" providerId="LiveId" clId="{F93671E4-4F40-4398-8AAC-71ED50ED4ADE}" dt="2023-11-12T18:46:17.696" v="550" actId="1076"/>
          <ac:spMkLst>
            <pc:docMk/>
            <pc:sldMk cId="3001057882" sldId="283"/>
            <ac:spMk id="17" creationId="{0FD188AF-457A-867B-971A-3D145D01AA83}"/>
          </ac:spMkLst>
        </pc:spChg>
        <pc:spChg chg="add mod">
          <ac:chgData name="Tatiane Betat Kohlrausch" userId="d8c8f3c10f8da6cd" providerId="LiveId" clId="{F93671E4-4F40-4398-8AAC-71ED50ED4ADE}" dt="2023-11-12T18:54:29.747" v="563"/>
          <ac:spMkLst>
            <pc:docMk/>
            <pc:sldMk cId="3001057882" sldId="283"/>
            <ac:spMk id="18" creationId="{57072226-FF27-AB00-A055-62C20C58530D}"/>
          </ac:spMkLst>
        </pc:spChg>
        <pc:graphicFrameChg chg="add mod ord modGraphic">
          <ac:chgData name="Tatiane Betat Kohlrausch" userId="d8c8f3c10f8da6cd" providerId="LiveId" clId="{F93671E4-4F40-4398-8AAC-71ED50ED4ADE}" dt="2023-11-12T19:37:21.746" v="2092" actId="20577"/>
          <ac:graphicFrameMkLst>
            <pc:docMk/>
            <pc:sldMk cId="3001057882" sldId="283"/>
            <ac:graphicFrameMk id="16" creationId="{9E08D38F-EA2E-69A6-AAB3-BFCA16191AF9}"/>
          </ac:graphicFrameMkLst>
        </pc:graphicFrameChg>
      </pc:sldChg>
      <pc:sldChg chg="addSp delSp modSp new mod">
        <pc:chgData name="Tatiane Betat Kohlrausch" userId="d8c8f3c10f8da6cd" providerId="LiveId" clId="{F93671E4-4F40-4398-8AAC-71ED50ED4ADE}" dt="2023-11-12T19:03:23.109" v="591" actId="14100"/>
        <pc:sldMkLst>
          <pc:docMk/>
          <pc:sldMk cId="2376392568" sldId="284"/>
        </pc:sldMkLst>
        <pc:spChg chg="del">
          <ac:chgData name="Tatiane Betat Kohlrausch" userId="d8c8f3c10f8da6cd" providerId="LiveId" clId="{F93671E4-4F40-4398-8AAC-71ED50ED4ADE}" dt="2023-11-12T18:54:32.883" v="564" actId="478"/>
          <ac:spMkLst>
            <pc:docMk/>
            <pc:sldMk cId="2376392568" sldId="284"/>
            <ac:spMk id="3" creationId="{2FF8B623-E481-C40D-2B74-92BE5D941CF5}"/>
          </ac:spMkLst>
        </pc:spChg>
        <pc:spChg chg="add mod">
          <ac:chgData name="Tatiane Betat Kohlrausch" userId="d8c8f3c10f8da6cd" providerId="LiveId" clId="{F93671E4-4F40-4398-8AAC-71ED50ED4ADE}" dt="2023-11-12T18:54:33.227" v="565"/>
          <ac:spMkLst>
            <pc:docMk/>
            <pc:sldMk cId="2376392568" sldId="284"/>
            <ac:spMk id="5" creationId="{44B5E791-05FA-D75D-4975-3708D92E20FB}"/>
          </ac:spMkLst>
        </pc:spChg>
        <pc:graphicFrameChg chg="add mod modGraphic">
          <ac:chgData name="Tatiane Betat Kohlrausch" userId="d8c8f3c10f8da6cd" providerId="LiveId" clId="{F93671E4-4F40-4398-8AAC-71ED50ED4ADE}" dt="2023-11-12T19:03:23.109" v="591" actId="14100"/>
          <ac:graphicFrameMkLst>
            <pc:docMk/>
            <pc:sldMk cId="2376392568" sldId="284"/>
            <ac:graphicFrameMk id="6" creationId="{DFB843EF-5B20-BB93-6FEF-5E82B9B3E535}"/>
          </ac:graphicFrameMkLst>
        </pc:graphicFrameChg>
      </pc:sldChg>
      <pc:sldChg chg="new del ord">
        <pc:chgData name="Tatiane Betat Kohlrausch" userId="d8c8f3c10f8da6cd" providerId="LiveId" clId="{F93671E4-4F40-4398-8AAC-71ED50ED4ADE}" dt="2023-11-12T19:11:34.271" v="936" actId="47"/>
        <pc:sldMkLst>
          <pc:docMk/>
          <pc:sldMk cId="1297631169" sldId="285"/>
        </pc:sldMkLst>
      </pc:sldChg>
      <pc:sldChg chg="addSp delSp modSp add mod ord">
        <pc:chgData name="Tatiane Betat Kohlrausch" userId="d8c8f3c10f8da6cd" providerId="LiveId" clId="{F93671E4-4F40-4398-8AAC-71ED50ED4ADE}" dt="2023-11-12T19:10:12.266" v="885"/>
        <pc:sldMkLst>
          <pc:docMk/>
          <pc:sldMk cId="2462902066" sldId="286"/>
        </pc:sldMkLst>
        <pc:spChg chg="add del mod">
          <ac:chgData name="Tatiane Betat Kohlrausch" userId="d8c8f3c10f8da6cd" providerId="LiveId" clId="{F93671E4-4F40-4398-8AAC-71ED50ED4ADE}" dt="2023-11-12T19:04:20.006" v="602" actId="931"/>
          <ac:spMkLst>
            <pc:docMk/>
            <pc:sldMk cId="2462902066" sldId="286"/>
            <ac:spMk id="3" creationId="{6BFE0D08-81FC-6C4E-67D7-B42322A358B4}"/>
          </ac:spMkLst>
        </pc:spChg>
        <pc:spChg chg="mod">
          <ac:chgData name="Tatiane Betat Kohlrausch" userId="d8c8f3c10f8da6cd" providerId="LiveId" clId="{F93671E4-4F40-4398-8AAC-71ED50ED4ADE}" dt="2023-11-12T19:05:52.573" v="683" actId="404"/>
          <ac:spMkLst>
            <pc:docMk/>
            <pc:sldMk cId="2462902066" sldId="286"/>
            <ac:spMk id="4" creationId="{D7559F58-E7E3-4312-BFB5-D3B5719E827E}"/>
          </ac:spMkLst>
        </pc:spChg>
        <pc:spChg chg="add del mod">
          <ac:chgData name="Tatiane Betat Kohlrausch" userId="d8c8f3c10f8da6cd" providerId="LiveId" clId="{F93671E4-4F40-4398-8AAC-71ED50ED4ADE}" dt="2023-11-12T19:04:50.737" v="605" actId="931"/>
          <ac:spMkLst>
            <pc:docMk/>
            <pc:sldMk cId="2462902066" sldId="286"/>
            <ac:spMk id="10" creationId="{9B0D1ABA-1606-9151-CC11-58672460434C}"/>
          </ac:spMkLst>
        </pc:spChg>
        <pc:spChg chg="add mod">
          <ac:chgData name="Tatiane Betat Kohlrausch" userId="d8c8f3c10f8da6cd" providerId="LiveId" clId="{F93671E4-4F40-4398-8AAC-71ED50ED4ADE}" dt="2023-11-12T19:09:43.069" v="883"/>
          <ac:spMkLst>
            <pc:docMk/>
            <pc:sldMk cId="2462902066" sldId="286"/>
            <ac:spMk id="13" creationId="{4019F059-7CB4-915D-4106-9560FFCECEA9}"/>
          </ac:spMkLst>
        </pc:spChg>
        <pc:spChg chg="add del mod">
          <ac:chgData name="Tatiane Betat Kohlrausch" userId="d8c8f3c10f8da6cd" providerId="LiveId" clId="{F93671E4-4F40-4398-8AAC-71ED50ED4ADE}" dt="2023-11-12T19:10:12.266" v="885"/>
          <ac:spMkLst>
            <pc:docMk/>
            <pc:sldMk cId="2462902066" sldId="286"/>
            <ac:spMk id="14" creationId="{7B76677A-7AB7-9119-97ED-3E6AD4AEE6F4}"/>
          </ac:spMkLst>
        </pc:spChg>
        <pc:picChg chg="add del mod ord">
          <ac:chgData name="Tatiane Betat Kohlrausch" userId="d8c8f3c10f8da6cd" providerId="LiveId" clId="{F93671E4-4F40-4398-8AAC-71ED50ED4ADE}" dt="2023-11-12T19:04:26.783" v="604" actId="478"/>
          <ac:picMkLst>
            <pc:docMk/>
            <pc:sldMk cId="2462902066" sldId="286"/>
            <ac:picMk id="6" creationId="{3B80F9FE-8D0E-8528-C008-AE714CBD897B}"/>
          </ac:picMkLst>
        </pc:picChg>
        <pc:picChg chg="del">
          <ac:chgData name="Tatiane Betat Kohlrausch" userId="d8c8f3c10f8da6cd" providerId="LiveId" clId="{F93671E4-4F40-4398-8AAC-71ED50ED4ADE}" dt="2023-11-12T19:04:03.462" v="601" actId="478"/>
          <ac:picMkLst>
            <pc:docMk/>
            <pc:sldMk cId="2462902066" sldId="286"/>
            <ac:picMk id="7" creationId="{8A32028B-CF58-1337-828D-D6EE51589537}"/>
          </ac:picMkLst>
        </pc:picChg>
        <pc:picChg chg="mod">
          <ac:chgData name="Tatiane Betat Kohlrausch" userId="d8c8f3c10f8da6cd" providerId="LiveId" clId="{F93671E4-4F40-4398-8AAC-71ED50ED4ADE}" dt="2023-11-12T19:05:55.837" v="684" actId="1076"/>
          <ac:picMkLst>
            <pc:docMk/>
            <pc:sldMk cId="2462902066" sldId="286"/>
            <ac:picMk id="9" creationId="{B7E956E6-2F85-DFB3-1AC8-4E2BA21CE9B3}"/>
          </ac:picMkLst>
        </pc:picChg>
        <pc:picChg chg="add mod ord">
          <ac:chgData name="Tatiane Betat Kohlrausch" userId="d8c8f3c10f8da6cd" providerId="LiveId" clId="{F93671E4-4F40-4398-8AAC-71ED50ED4ADE}" dt="2023-11-12T19:04:54.137" v="606" actId="167"/>
          <ac:picMkLst>
            <pc:docMk/>
            <pc:sldMk cId="2462902066" sldId="286"/>
            <ac:picMk id="12" creationId="{3E84BFF6-72CA-33AB-E78B-396A18EC9671}"/>
          </ac:picMkLst>
        </pc:picChg>
      </pc:sldChg>
      <pc:sldChg chg="add">
        <pc:chgData name="Tatiane Betat Kohlrausch" userId="d8c8f3c10f8da6cd" providerId="LiveId" clId="{F93671E4-4F40-4398-8AAC-71ED50ED4ADE}" dt="2023-11-12T19:05:28.250" v="636" actId="2890"/>
        <pc:sldMkLst>
          <pc:docMk/>
          <pc:sldMk cId="2344075962" sldId="287"/>
        </pc:sldMkLst>
      </pc:sldChg>
      <pc:sldChg chg="new del">
        <pc:chgData name="Tatiane Betat Kohlrausch" userId="d8c8f3c10f8da6cd" providerId="LiveId" clId="{F93671E4-4F40-4398-8AAC-71ED50ED4ADE}" dt="2023-11-12T19:06:38.520" v="718" actId="47"/>
        <pc:sldMkLst>
          <pc:docMk/>
          <pc:sldMk cId="2280588806" sldId="288"/>
        </pc:sldMkLst>
      </pc:sldChg>
      <pc:sldChg chg="addSp delSp modSp add mod">
        <pc:chgData name="Tatiane Betat Kohlrausch" userId="d8c8f3c10f8da6cd" providerId="LiveId" clId="{F93671E4-4F40-4398-8AAC-71ED50ED4ADE}" dt="2023-11-12T19:09:40.257" v="882" actId="478"/>
        <pc:sldMkLst>
          <pc:docMk/>
          <pc:sldMk cId="2903556545" sldId="289"/>
        </pc:sldMkLst>
        <pc:spChg chg="del">
          <ac:chgData name="Tatiane Betat Kohlrausch" userId="d8c8f3c10f8da6cd" providerId="LiveId" clId="{F93671E4-4F40-4398-8AAC-71ED50ED4ADE}" dt="2023-11-12T19:09:40.257" v="882" actId="478"/>
          <ac:spMkLst>
            <pc:docMk/>
            <pc:sldMk cId="2903556545" sldId="289"/>
            <ac:spMk id="2" creationId="{9CA51766-FC3D-F77E-3A02-4527D22ABC5F}"/>
          </ac:spMkLst>
        </pc:spChg>
        <pc:spChg chg="add mod">
          <ac:chgData name="Tatiane Betat Kohlrausch" userId="d8c8f3c10f8da6cd" providerId="LiveId" clId="{F93671E4-4F40-4398-8AAC-71ED50ED4ADE}" dt="2023-11-12T19:09:27.525" v="880" actId="1076"/>
          <ac:spMkLst>
            <pc:docMk/>
            <pc:sldMk cId="2903556545" sldId="289"/>
            <ac:spMk id="3" creationId="{5F065026-1C45-FAE5-E4E4-16B268D3346B}"/>
          </ac:spMkLst>
        </pc:spChg>
        <pc:spChg chg="mod">
          <ac:chgData name="Tatiane Betat Kohlrausch" userId="d8c8f3c10f8da6cd" providerId="LiveId" clId="{F93671E4-4F40-4398-8AAC-71ED50ED4ADE}" dt="2023-11-12T19:09:24.812" v="879" actId="1076"/>
          <ac:spMkLst>
            <pc:docMk/>
            <pc:sldMk cId="2903556545" sldId="289"/>
            <ac:spMk id="6" creationId="{5DA1B1AA-A99F-37ED-7FE1-D12ECC5D788B}"/>
          </ac:spMkLst>
        </pc:spChg>
        <pc:spChg chg="del">
          <ac:chgData name="Tatiane Betat Kohlrausch" userId="d8c8f3c10f8da6cd" providerId="LiveId" clId="{F93671E4-4F40-4398-8AAC-71ED50ED4ADE}" dt="2023-11-12T19:06:40.792" v="719" actId="478"/>
          <ac:spMkLst>
            <pc:docMk/>
            <pc:sldMk cId="2903556545" sldId="289"/>
            <ac:spMk id="7" creationId="{E5AA4765-7BC9-3436-47EF-79427EB532CD}"/>
          </ac:spMkLst>
        </pc:spChg>
        <pc:spChg chg="del mod">
          <ac:chgData name="Tatiane Betat Kohlrausch" userId="d8c8f3c10f8da6cd" providerId="LiveId" clId="{F93671E4-4F40-4398-8AAC-71ED50ED4ADE}" dt="2023-11-12T19:06:48.250" v="724" actId="478"/>
          <ac:spMkLst>
            <pc:docMk/>
            <pc:sldMk cId="2903556545" sldId="289"/>
            <ac:spMk id="8" creationId="{2F51600F-FDB1-DC1C-4445-E2E3883344EE}"/>
          </ac:spMkLst>
        </pc:spChg>
        <pc:spChg chg="del">
          <ac:chgData name="Tatiane Betat Kohlrausch" userId="d8c8f3c10f8da6cd" providerId="LiveId" clId="{F93671E4-4F40-4398-8AAC-71ED50ED4ADE}" dt="2023-11-12T19:06:55.445" v="728" actId="478"/>
          <ac:spMkLst>
            <pc:docMk/>
            <pc:sldMk cId="2903556545" sldId="289"/>
            <ac:spMk id="11" creationId="{A39CDFB6-AC47-46CD-91D8-2D7AF5422BC0}"/>
          </ac:spMkLst>
        </pc:spChg>
        <pc:spChg chg="del">
          <ac:chgData name="Tatiane Betat Kohlrausch" userId="d8c8f3c10f8da6cd" providerId="LiveId" clId="{F93671E4-4F40-4398-8AAC-71ED50ED4ADE}" dt="2023-11-12T19:06:45.502" v="721" actId="478"/>
          <ac:spMkLst>
            <pc:docMk/>
            <pc:sldMk cId="2903556545" sldId="289"/>
            <ac:spMk id="12" creationId="{2B27B96D-E0B6-DF3A-4474-291A1EDE2BB3}"/>
          </ac:spMkLst>
        </pc:spChg>
        <pc:spChg chg="del">
          <ac:chgData name="Tatiane Betat Kohlrausch" userId="d8c8f3c10f8da6cd" providerId="LiveId" clId="{F93671E4-4F40-4398-8AAC-71ED50ED4ADE}" dt="2023-11-12T19:06:47.453" v="722" actId="478"/>
          <ac:spMkLst>
            <pc:docMk/>
            <pc:sldMk cId="2903556545" sldId="289"/>
            <ac:spMk id="13" creationId="{9981F36B-61EA-E072-54CF-1EDA51DFA5BA}"/>
          </ac:spMkLst>
        </pc:spChg>
        <pc:spChg chg="mod">
          <ac:chgData name="Tatiane Betat Kohlrausch" userId="d8c8f3c10f8da6cd" providerId="LiveId" clId="{F93671E4-4F40-4398-8AAC-71ED50ED4ADE}" dt="2023-11-12T19:09:22.973" v="878" actId="1076"/>
          <ac:spMkLst>
            <pc:docMk/>
            <pc:sldMk cId="2903556545" sldId="289"/>
            <ac:spMk id="14" creationId="{C2F6852F-FC2D-E7BB-0709-147403A606C2}"/>
          </ac:spMkLst>
        </pc:spChg>
        <pc:spChg chg="del">
          <ac:chgData name="Tatiane Betat Kohlrausch" userId="d8c8f3c10f8da6cd" providerId="LiveId" clId="{F93671E4-4F40-4398-8AAC-71ED50ED4ADE}" dt="2023-11-12T19:06:42.619" v="720" actId="478"/>
          <ac:spMkLst>
            <pc:docMk/>
            <pc:sldMk cId="2903556545" sldId="289"/>
            <ac:spMk id="15" creationId="{8E7114DE-E9DC-6646-9CB7-A9D382E26725}"/>
          </ac:spMkLst>
        </pc:spChg>
        <pc:spChg chg="del">
          <ac:chgData name="Tatiane Betat Kohlrausch" userId="d8c8f3c10f8da6cd" providerId="LiveId" clId="{F93671E4-4F40-4398-8AAC-71ED50ED4ADE}" dt="2023-11-12T19:06:49.493" v="725" actId="478"/>
          <ac:spMkLst>
            <pc:docMk/>
            <pc:sldMk cId="2903556545" sldId="289"/>
            <ac:spMk id="16" creationId="{EC94B080-5B41-1503-D651-CA50142661E4}"/>
          </ac:spMkLst>
        </pc:spChg>
        <pc:spChg chg="add mod">
          <ac:chgData name="Tatiane Betat Kohlrausch" userId="d8c8f3c10f8da6cd" providerId="LiveId" clId="{F93671E4-4F40-4398-8AAC-71ED50ED4ADE}" dt="2023-11-12T19:09:37.376" v="881"/>
          <ac:spMkLst>
            <pc:docMk/>
            <pc:sldMk cId="2903556545" sldId="289"/>
            <ac:spMk id="18" creationId="{71DB105A-427E-9832-D07D-8D0BBD442B1A}"/>
          </ac:spMkLst>
        </pc:spChg>
        <pc:picChg chg="add del mod">
          <ac:chgData name="Tatiane Betat Kohlrausch" userId="d8c8f3c10f8da6cd" providerId="LiveId" clId="{F93671E4-4F40-4398-8AAC-71ED50ED4ADE}" dt="2023-11-12T19:08:07.014" v="860" actId="478"/>
          <ac:picMkLst>
            <pc:docMk/>
            <pc:sldMk cId="2903556545" sldId="289"/>
            <ac:picMk id="5" creationId="{A527550F-7094-CA42-E149-6F348716F52A}"/>
          </ac:picMkLst>
        </pc:picChg>
        <pc:picChg chg="add mod modCrop">
          <ac:chgData name="Tatiane Betat Kohlrausch" userId="d8c8f3c10f8da6cd" providerId="LiveId" clId="{F93671E4-4F40-4398-8AAC-71ED50ED4ADE}" dt="2023-11-12T19:08:50.859" v="867" actId="1076"/>
          <ac:picMkLst>
            <pc:docMk/>
            <pc:sldMk cId="2903556545" sldId="289"/>
            <ac:picMk id="10" creationId="{2D661673-34BB-D53E-FF8E-4372F2BDB0F8}"/>
          </ac:picMkLst>
        </pc:picChg>
      </pc:sldChg>
      <pc:sldChg chg="add">
        <pc:chgData name="Tatiane Betat Kohlrausch" userId="d8c8f3c10f8da6cd" providerId="LiveId" clId="{F93671E4-4F40-4398-8AAC-71ED50ED4ADE}" dt="2023-11-12T19:10:39.604" v="893"/>
        <pc:sldMkLst>
          <pc:docMk/>
          <pc:sldMk cId="622775072" sldId="290"/>
        </pc:sldMkLst>
      </pc:sldChg>
      <pc:sldChg chg="modSp add del mod ord">
        <pc:chgData name="Tatiane Betat Kohlrausch" userId="d8c8f3c10f8da6cd" providerId="LiveId" clId="{F93671E4-4F40-4398-8AAC-71ED50ED4ADE}" dt="2023-11-12T19:10:29.414" v="892" actId="47"/>
        <pc:sldMkLst>
          <pc:docMk/>
          <pc:sldMk cId="3485771991" sldId="290"/>
        </pc:sldMkLst>
        <pc:picChg chg="mod">
          <ac:chgData name="Tatiane Betat Kohlrausch" userId="d8c8f3c10f8da6cd" providerId="LiveId" clId="{F93671E4-4F40-4398-8AAC-71ED50ED4ADE}" dt="2023-11-12T19:10:22.690" v="890" actId="14100"/>
          <ac:picMkLst>
            <pc:docMk/>
            <pc:sldMk cId="3485771991" sldId="290"/>
            <ac:picMk id="12" creationId="{3E84BFF6-72CA-33AB-E78B-396A18EC9671}"/>
          </ac:picMkLst>
        </pc:picChg>
      </pc:sldChg>
      <pc:sldChg chg="modSp add mod">
        <pc:chgData name="Tatiane Betat Kohlrausch" userId="d8c8f3c10f8da6cd" providerId="LiveId" clId="{F93671E4-4F40-4398-8AAC-71ED50ED4ADE}" dt="2023-11-12T19:12:21.628" v="1025" actId="20577"/>
        <pc:sldMkLst>
          <pc:docMk/>
          <pc:sldMk cId="614327517" sldId="291"/>
        </pc:sldMkLst>
        <pc:spChg chg="mod">
          <ac:chgData name="Tatiane Betat Kohlrausch" userId="d8c8f3c10f8da6cd" providerId="LiveId" clId="{F93671E4-4F40-4398-8AAC-71ED50ED4ADE}" dt="2023-11-12T19:12:21.628" v="1025" actId="20577"/>
          <ac:spMkLst>
            <pc:docMk/>
            <pc:sldMk cId="614327517" sldId="291"/>
            <ac:spMk id="4" creationId="{D7559F58-E7E3-4312-BFB5-D3B5719E827E}"/>
          </ac:spMkLst>
        </pc:spChg>
      </pc:sldChg>
      <pc:sldChg chg="modSp add mod">
        <pc:chgData name="Tatiane Betat Kohlrausch" userId="d8c8f3c10f8da6cd" providerId="LiveId" clId="{F93671E4-4F40-4398-8AAC-71ED50ED4ADE}" dt="2023-11-12T19:13:34.526" v="1080" actId="20577"/>
        <pc:sldMkLst>
          <pc:docMk/>
          <pc:sldMk cId="921508204" sldId="292"/>
        </pc:sldMkLst>
        <pc:spChg chg="mod">
          <ac:chgData name="Tatiane Betat Kohlrausch" userId="d8c8f3c10f8da6cd" providerId="LiveId" clId="{F93671E4-4F40-4398-8AAC-71ED50ED4ADE}" dt="2023-11-12T19:13:34.526" v="1080" actId="20577"/>
          <ac:spMkLst>
            <pc:docMk/>
            <pc:sldMk cId="921508204" sldId="292"/>
            <ac:spMk id="4" creationId="{D7559F58-E7E3-4312-BFB5-D3B5719E827E}"/>
          </ac:spMkLst>
        </pc:spChg>
      </pc:sldChg>
      <pc:sldChg chg="addSp delSp modSp new mod modClrScheme chgLayout">
        <pc:chgData name="Tatiane Betat Kohlrausch" userId="d8c8f3c10f8da6cd" providerId="LiveId" clId="{F93671E4-4F40-4398-8AAC-71ED50ED4ADE}" dt="2023-11-12T19:24:06.207" v="1645" actId="27636"/>
        <pc:sldMkLst>
          <pc:docMk/>
          <pc:sldMk cId="4085018174" sldId="293"/>
        </pc:sldMkLst>
        <pc:spChg chg="del mod ord">
          <ac:chgData name="Tatiane Betat Kohlrausch" userId="d8c8f3c10f8da6cd" providerId="LiveId" clId="{F93671E4-4F40-4398-8AAC-71ED50ED4ADE}" dt="2023-11-12T19:18:59.324" v="1103" actId="700"/>
          <ac:spMkLst>
            <pc:docMk/>
            <pc:sldMk cId="4085018174" sldId="293"/>
            <ac:spMk id="2" creationId="{4F12F19D-B798-B410-724E-F18E704ED65C}"/>
          </ac:spMkLst>
        </pc:spChg>
        <pc:spChg chg="del mod ord">
          <ac:chgData name="Tatiane Betat Kohlrausch" userId="d8c8f3c10f8da6cd" providerId="LiveId" clId="{F93671E4-4F40-4398-8AAC-71ED50ED4ADE}" dt="2023-11-12T19:18:59.324" v="1103" actId="700"/>
          <ac:spMkLst>
            <pc:docMk/>
            <pc:sldMk cId="4085018174" sldId="293"/>
            <ac:spMk id="3" creationId="{1FE916DD-DAA9-BF35-1EB9-5B4669B3583F}"/>
          </ac:spMkLst>
        </pc:spChg>
        <pc:spChg chg="del">
          <ac:chgData name="Tatiane Betat Kohlrausch" userId="d8c8f3c10f8da6cd" providerId="LiveId" clId="{F93671E4-4F40-4398-8AAC-71ED50ED4ADE}" dt="2023-11-12T19:18:59.324" v="1103" actId="700"/>
          <ac:spMkLst>
            <pc:docMk/>
            <pc:sldMk cId="4085018174" sldId="293"/>
            <ac:spMk id="4" creationId="{26EBB588-B72B-AAB7-94EA-08744A73AC65}"/>
          </ac:spMkLst>
        </pc:spChg>
        <pc:spChg chg="del">
          <ac:chgData name="Tatiane Betat Kohlrausch" userId="d8c8f3c10f8da6cd" providerId="LiveId" clId="{F93671E4-4F40-4398-8AAC-71ED50ED4ADE}" dt="2023-11-12T19:18:59.324" v="1103" actId="700"/>
          <ac:spMkLst>
            <pc:docMk/>
            <pc:sldMk cId="4085018174" sldId="293"/>
            <ac:spMk id="5" creationId="{D9628440-0F7A-3C13-3D0A-FE22CD8F6CEA}"/>
          </ac:spMkLst>
        </pc:spChg>
        <pc:spChg chg="del">
          <ac:chgData name="Tatiane Betat Kohlrausch" userId="d8c8f3c10f8da6cd" providerId="LiveId" clId="{F93671E4-4F40-4398-8AAC-71ED50ED4ADE}" dt="2023-11-12T19:18:59.324" v="1103" actId="700"/>
          <ac:spMkLst>
            <pc:docMk/>
            <pc:sldMk cId="4085018174" sldId="293"/>
            <ac:spMk id="6" creationId="{BFE2DDD4-459C-A614-AAE4-AD1F49693389}"/>
          </ac:spMkLst>
        </pc:spChg>
        <pc:spChg chg="del">
          <ac:chgData name="Tatiane Betat Kohlrausch" userId="d8c8f3c10f8da6cd" providerId="LiveId" clId="{F93671E4-4F40-4398-8AAC-71ED50ED4ADE}" dt="2023-11-12T19:18:59.324" v="1103" actId="700"/>
          <ac:spMkLst>
            <pc:docMk/>
            <pc:sldMk cId="4085018174" sldId="293"/>
            <ac:spMk id="7" creationId="{196317A9-D938-2682-E7A2-7A0248E6CB6A}"/>
          </ac:spMkLst>
        </pc:spChg>
        <pc:spChg chg="del mod ord">
          <ac:chgData name="Tatiane Betat Kohlrausch" userId="d8c8f3c10f8da6cd" providerId="LiveId" clId="{F93671E4-4F40-4398-8AAC-71ED50ED4ADE}" dt="2023-11-12T19:21:20.442" v="1391" actId="478"/>
          <ac:spMkLst>
            <pc:docMk/>
            <pc:sldMk cId="4085018174" sldId="293"/>
            <ac:spMk id="8" creationId="{9827A1A2-22F8-0ACB-7087-60D5D128FD9E}"/>
          </ac:spMkLst>
        </pc:spChg>
        <pc:spChg chg="del mod ord">
          <ac:chgData name="Tatiane Betat Kohlrausch" userId="d8c8f3c10f8da6cd" providerId="LiveId" clId="{F93671E4-4F40-4398-8AAC-71ED50ED4ADE}" dt="2023-11-12T19:21:22.371" v="1392" actId="478"/>
          <ac:spMkLst>
            <pc:docMk/>
            <pc:sldMk cId="4085018174" sldId="293"/>
            <ac:spMk id="9" creationId="{CBCD76DD-43D7-BBB6-1B2E-9F975311F40B}"/>
          </ac:spMkLst>
        </pc:spChg>
        <pc:spChg chg="mod ord">
          <ac:chgData name="Tatiane Betat Kohlrausch" userId="d8c8f3c10f8da6cd" providerId="LiveId" clId="{F93671E4-4F40-4398-8AAC-71ED50ED4ADE}" dt="2023-11-12T19:18:59.324" v="1103" actId="700"/>
          <ac:spMkLst>
            <pc:docMk/>
            <pc:sldMk cId="4085018174" sldId="293"/>
            <ac:spMk id="10" creationId="{F9657269-85E5-B08A-B657-90F760E07524}"/>
          </ac:spMkLst>
        </pc:spChg>
        <pc:spChg chg="add del mod ord">
          <ac:chgData name="Tatiane Betat Kohlrausch" userId="d8c8f3c10f8da6cd" providerId="LiveId" clId="{F93671E4-4F40-4398-8AAC-71ED50ED4ADE}" dt="2023-11-12T19:21:07.545" v="1387" actId="478"/>
          <ac:spMkLst>
            <pc:docMk/>
            <pc:sldMk cId="4085018174" sldId="293"/>
            <ac:spMk id="11" creationId="{6523A808-456B-F5A8-6D81-6FD3C9BD4CA5}"/>
          </ac:spMkLst>
        </pc:spChg>
        <pc:spChg chg="add mod ord">
          <ac:chgData name="Tatiane Betat Kohlrausch" userId="d8c8f3c10f8da6cd" providerId="LiveId" clId="{F93671E4-4F40-4398-8AAC-71ED50ED4ADE}" dt="2023-11-12T19:24:06.207" v="1645" actId="27636"/>
          <ac:spMkLst>
            <pc:docMk/>
            <pc:sldMk cId="4085018174" sldId="293"/>
            <ac:spMk id="12" creationId="{9EE995FD-A54E-E154-2EF0-5861D3E4C8BE}"/>
          </ac:spMkLst>
        </pc:spChg>
        <pc:spChg chg="add mod">
          <ac:chgData name="Tatiane Betat Kohlrausch" userId="d8c8f3c10f8da6cd" providerId="LiveId" clId="{F93671E4-4F40-4398-8AAC-71ED50ED4ADE}" dt="2023-11-12T19:21:30.486" v="1393"/>
          <ac:spMkLst>
            <pc:docMk/>
            <pc:sldMk cId="4085018174" sldId="293"/>
            <ac:spMk id="13" creationId="{C0B340FA-0351-3464-DECD-26D3963EE66D}"/>
          </ac:spMkLst>
        </pc:spChg>
        <pc:spChg chg="add mod">
          <ac:chgData name="Tatiane Betat Kohlrausch" userId="d8c8f3c10f8da6cd" providerId="LiveId" clId="{F93671E4-4F40-4398-8AAC-71ED50ED4ADE}" dt="2023-11-12T19:21:57.437" v="1403" actId="404"/>
          <ac:spMkLst>
            <pc:docMk/>
            <pc:sldMk cId="4085018174" sldId="293"/>
            <ac:spMk id="14" creationId="{8B08B2DB-A832-D171-3039-9E14FADC4E85}"/>
          </ac:spMkLst>
        </pc:spChg>
      </pc:sldChg>
      <pc:sldChg chg="addSp delSp modSp new mod ord">
        <pc:chgData name="Tatiane Betat Kohlrausch" userId="d8c8f3c10f8da6cd" providerId="LiveId" clId="{F93671E4-4F40-4398-8AAC-71ED50ED4ADE}" dt="2023-11-12T19:33:45.040" v="1893"/>
        <pc:sldMkLst>
          <pc:docMk/>
          <pc:sldMk cId="1732033827" sldId="294"/>
        </pc:sldMkLst>
        <pc:spChg chg="del">
          <ac:chgData name="Tatiane Betat Kohlrausch" userId="d8c8f3c10f8da6cd" providerId="LiveId" clId="{F93671E4-4F40-4398-8AAC-71ED50ED4ADE}" dt="2023-11-12T19:32:08.469" v="1795" actId="478"/>
          <ac:spMkLst>
            <pc:docMk/>
            <pc:sldMk cId="1732033827" sldId="294"/>
            <ac:spMk id="3" creationId="{0FC097F2-2914-EEB5-A805-CBD676E5F5A6}"/>
          </ac:spMkLst>
        </pc:spChg>
        <pc:spChg chg="add mod">
          <ac:chgData name="Tatiane Betat Kohlrausch" userId="d8c8f3c10f8da6cd" providerId="LiveId" clId="{F93671E4-4F40-4398-8AAC-71ED50ED4ADE}" dt="2023-11-12T19:31:40.804" v="1785" actId="20577"/>
          <ac:spMkLst>
            <pc:docMk/>
            <pc:sldMk cId="1732033827" sldId="294"/>
            <ac:spMk id="5" creationId="{98F71EAB-7EA4-6CBA-9568-11F036AAAFD8}"/>
          </ac:spMkLst>
        </pc:spChg>
        <pc:spChg chg="add mod">
          <ac:chgData name="Tatiane Betat Kohlrausch" userId="d8c8f3c10f8da6cd" providerId="LiveId" clId="{F93671E4-4F40-4398-8AAC-71ED50ED4ADE}" dt="2023-11-12T19:33:45.040" v="1893"/>
          <ac:spMkLst>
            <pc:docMk/>
            <pc:sldMk cId="1732033827" sldId="294"/>
            <ac:spMk id="7" creationId="{D9237C8F-EAF8-08C0-D9B7-D22D4F949B3B}"/>
          </ac:spMkLst>
        </pc:spChg>
      </pc:sldChg>
      <pc:sldChg chg="addSp delSp modSp new mod ord">
        <pc:chgData name="Tatiane Betat Kohlrausch" userId="d8c8f3c10f8da6cd" providerId="LiveId" clId="{F93671E4-4F40-4398-8AAC-71ED50ED4ADE}" dt="2023-11-12T19:35:02.887" v="1929" actId="1076"/>
        <pc:sldMkLst>
          <pc:docMk/>
          <pc:sldMk cId="154795696" sldId="295"/>
        </pc:sldMkLst>
        <pc:spChg chg="del">
          <ac:chgData name="Tatiane Betat Kohlrausch" userId="d8c8f3c10f8da6cd" providerId="LiveId" clId="{F93671E4-4F40-4398-8AAC-71ED50ED4ADE}" dt="2023-11-12T19:34:14.732" v="1908" actId="478"/>
          <ac:spMkLst>
            <pc:docMk/>
            <pc:sldMk cId="154795696" sldId="295"/>
            <ac:spMk id="3" creationId="{F1DD0BA1-C5EC-085E-81FC-05B09177064A}"/>
          </ac:spMkLst>
        </pc:spChg>
        <pc:spChg chg="add mod">
          <ac:chgData name="Tatiane Betat Kohlrausch" userId="d8c8f3c10f8da6cd" providerId="LiveId" clId="{F93671E4-4F40-4398-8AAC-71ED50ED4ADE}" dt="2023-11-12T19:32:26.153" v="1801" actId="1076"/>
          <ac:spMkLst>
            <pc:docMk/>
            <pc:sldMk cId="154795696" sldId="295"/>
            <ac:spMk id="5" creationId="{0CC72173-0ECD-92A6-16F0-BF63E9903859}"/>
          </ac:spMkLst>
        </pc:spChg>
        <pc:spChg chg="add mod">
          <ac:chgData name="Tatiane Betat Kohlrausch" userId="d8c8f3c10f8da6cd" providerId="LiveId" clId="{F93671E4-4F40-4398-8AAC-71ED50ED4ADE}" dt="2023-11-12T19:35:02.887" v="1929" actId="1076"/>
          <ac:spMkLst>
            <pc:docMk/>
            <pc:sldMk cId="154795696" sldId="295"/>
            <ac:spMk id="6" creationId="{D6C6A9F6-CE80-A026-D6CA-2EB7B3BBCD9D}"/>
          </ac:spMkLst>
        </pc:spChg>
        <pc:spChg chg="add mod">
          <ac:chgData name="Tatiane Betat Kohlrausch" userId="d8c8f3c10f8da6cd" providerId="LiveId" clId="{F93671E4-4F40-4398-8AAC-71ED50ED4ADE}" dt="2023-11-12T19:34:20.746" v="1909"/>
          <ac:spMkLst>
            <pc:docMk/>
            <pc:sldMk cId="154795696" sldId="295"/>
            <ac:spMk id="7" creationId="{BA3777E2-0BB2-A4BE-0F18-4715BDD5AC2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929936EA-76EA-4221-8F79-E7A85217C72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a:p>
        </p:txBody>
      </p:sp>
      <p:sp>
        <p:nvSpPr>
          <p:cNvPr id="3" name="Espaço Reservado para Data 2">
            <a:extLst>
              <a:ext uri="{FF2B5EF4-FFF2-40B4-BE49-F238E27FC236}">
                <a16:creationId xmlns:a16="http://schemas.microsoft.com/office/drawing/2014/main" id="{F6BB2721-330D-446A-8732-9A69CC39DB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0DECD9C-8389-418F-9AB7-840659C2CD98}" type="datetime1">
              <a:rPr lang="pt-BR" smtClean="0"/>
              <a:t>12/11/2023</a:t>
            </a:fld>
            <a:endParaRPr lang="pt-BR"/>
          </a:p>
        </p:txBody>
      </p:sp>
      <p:sp>
        <p:nvSpPr>
          <p:cNvPr id="4" name="Espaço Reservado para Rodapé 3">
            <a:extLst>
              <a:ext uri="{FF2B5EF4-FFF2-40B4-BE49-F238E27FC236}">
                <a16:creationId xmlns:a16="http://schemas.microsoft.com/office/drawing/2014/main" id="{D67CC218-3D7F-4C82-93BF-E6D7A30D04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a:p>
        </p:txBody>
      </p:sp>
      <p:sp>
        <p:nvSpPr>
          <p:cNvPr id="5" name="Espaço Reservado para o Número do Slide 4">
            <a:extLst>
              <a:ext uri="{FF2B5EF4-FFF2-40B4-BE49-F238E27FC236}">
                <a16:creationId xmlns:a16="http://schemas.microsoft.com/office/drawing/2014/main" id="{AA108813-25C8-4783-86F8-C303C23D23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F476CCE-055B-4338-9905-78081F969A94}" type="slidenum">
              <a:rPr lang="pt-BR" smtClean="0"/>
              <a:t>‹nº›</a:t>
            </a:fld>
            <a:endParaRPr lang="pt-BR"/>
          </a:p>
        </p:txBody>
      </p:sp>
    </p:spTree>
    <p:extLst>
      <p:ext uri="{BB962C8B-B14F-4D97-AF65-F5344CB8AC3E}">
        <p14:creationId xmlns:p14="http://schemas.microsoft.com/office/powerpoint/2010/main" val="15105845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noProof="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633A80A2-EBA0-4818-9B45-FFFDC97259DA}" type="datetime1">
              <a:rPr lang="pt-BR" noProof="0" smtClean="0"/>
              <a:t>12/11/2023</a:t>
            </a:fld>
            <a:endParaRPr lang="pt-BR" noProof="0"/>
          </a:p>
        </p:txBody>
      </p:sp>
      <p:sp>
        <p:nvSpPr>
          <p:cNvPr id="4" name="Espaço Reservado para Imagem do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pt-BR" noProof="0"/>
          </a:p>
        </p:txBody>
      </p:sp>
      <p:sp>
        <p:nvSpPr>
          <p:cNvPr id="5" name="Espaço Reservado para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noProof="0"/>
          </a:p>
        </p:txBody>
      </p:sp>
      <p:sp>
        <p:nvSpPr>
          <p:cNvPr id="7" name="Espaço Reservado para o Número do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842455A-0D23-4EAB-9AF9-2CC2B3066B0A}" type="slidenum">
              <a:rPr lang="pt-BR" noProof="0" smtClean="0"/>
              <a:t>‹nº›</a:t>
            </a:fld>
            <a:endParaRPr lang="pt-BR" noProof="0"/>
          </a:p>
        </p:txBody>
      </p:sp>
    </p:spTree>
    <p:extLst>
      <p:ext uri="{BB962C8B-B14F-4D97-AF65-F5344CB8AC3E}">
        <p14:creationId xmlns:p14="http://schemas.microsoft.com/office/powerpoint/2010/main" val="390436849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rtl="0"/>
            <a:fld id="{0842455A-0D23-4EAB-9AF9-2CC2B3066B0A}" type="slidenum">
              <a:rPr lang="pt-BR" smtClean="0"/>
              <a:t>1</a:t>
            </a:fld>
            <a:endParaRPr lang="pt-BR"/>
          </a:p>
        </p:txBody>
      </p:sp>
    </p:spTree>
    <p:extLst>
      <p:ext uri="{BB962C8B-B14F-4D97-AF65-F5344CB8AC3E}">
        <p14:creationId xmlns:p14="http://schemas.microsoft.com/office/powerpoint/2010/main" val="1557331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rtl="0"/>
            <a:fld id="{0842455A-0D23-4EAB-9AF9-2CC2B3066B0A}" type="slidenum">
              <a:rPr lang="pt-BR" smtClean="0"/>
              <a:t>21</a:t>
            </a:fld>
            <a:endParaRPr lang="pt-BR"/>
          </a:p>
        </p:txBody>
      </p:sp>
    </p:spTree>
    <p:extLst>
      <p:ext uri="{BB962C8B-B14F-4D97-AF65-F5344CB8AC3E}">
        <p14:creationId xmlns:p14="http://schemas.microsoft.com/office/powerpoint/2010/main" val="1984317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rtl="0"/>
            <a:fld id="{0842455A-0D23-4EAB-9AF9-2CC2B3066B0A}" type="slidenum">
              <a:rPr lang="pt-BR" smtClean="0"/>
              <a:t>2</a:t>
            </a:fld>
            <a:endParaRPr lang="pt-BR"/>
          </a:p>
        </p:txBody>
      </p:sp>
    </p:spTree>
    <p:extLst>
      <p:ext uri="{BB962C8B-B14F-4D97-AF65-F5344CB8AC3E}">
        <p14:creationId xmlns:p14="http://schemas.microsoft.com/office/powerpoint/2010/main" val="3701409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rtl="0"/>
            <a:fld id="{0842455A-0D23-4EAB-9AF9-2CC2B3066B0A}" type="slidenum">
              <a:rPr lang="pt-BR" smtClean="0"/>
              <a:t>4</a:t>
            </a:fld>
            <a:endParaRPr lang="pt-BR"/>
          </a:p>
        </p:txBody>
      </p:sp>
    </p:spTree>
    <p:extLst>
      <p:ext uri="{BB962C8B-B14F-4D97-AF65-F5344CB8AC3E}">
        <p14:creationId xmlns:p14="http://schemas.microsoft.com/office/powerpoint/2010/main" val="2248925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rtl="0"/>
            <a:fld id="{0842455A-0D23-4EAB-9AF9-2CC2B3066B0A}" type="slidenum">
              <a:rPr lang="pt-BR" smtClean="0"/>
              <a:t>5</a:t>
            </a:fld>
            <a:endParaRPr lang="pt-BR"/>
          </a:p>
        </p:txBody>
      </p:sp>
    </p:spTree>
    <p:extLst>
      <p:ext uri="{BB962C8B-B14F-4D97-AF65-F5344CB8AC3E}">
        <p14:creationId xmlns:p14="http://schemas.microsoft.com/office/powerpoint/2010/main" val="2915239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rtl="0"/>
            <a:fld id="{0842455A-0D23-4EAB-9AF9-2CC2B3066B0A}" type="slidenum">
              <a:rPr lang="pt-BR" smtClean="0"/>
              <a:t>6</a:t>
            </a:fld>
            <a:endParaRPr lang="pt-BR"/>
          </a:p>
        </p:txBody>
      </p:sp>
    </p:spTree>
    <p:extLst>
      <p:ext uri="{BB962C8B-B14F-4D97-AF65-F5344CB8AC3E}">
        <p14:creationId xmlns:p14="http://schemas.microsoft.com/office/powerpoint/2010/main" val="3273393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rtl="0"/>
            <a:fld id="{0842455A-0D23-4EAB-9AF9-2CC2B3066B0A}" type="slidenum">
              <a:rPr lang="pt-BR" smtClean="0"/>
              <a:t>8</a:t>
            </a:fld>
            <a:endParaRPr lang="pt-BR"/>
          </a:p>
        </p:txBody>
      </p:sp>
    </p:spTree>
    <p:extLst>
      <p:ext uri="{BB962C8B-B14F-4D97-AF65-F5344CB8AC3E}">
        <p14:creationId xmlns:p14="http://schemas.microsoft.com/office/powerpoint/2010/main" val="2841926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rtl="0"/>
            <a:fld id="{0842455A-0D23-4EAB-9AF9-2CC2B3066B0A}" type="slidenum">
              <a:rPr lang="pt-BR" smtClean="0"/>
              <a:t>10</a:t>
            </a:fld>
            <a:endParaRPr lang="pt-BR"/>
          </a:p>
        </p:txBody>
      </p:sp>
    </p:spTree>
    <p:extLst>
      <p:ext uri="{BB962C8B-B14F-4D97-AF65-F5344CB8AC3E}">
        <p14:creationId xmlns:p14="http://schemas.microsoft.com/office/powerpoint/2010/main" val="2973786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rtl="0"/>
            <a:fld id="{0842455A-0D23-4EAB-9AF9-2CC2B3066B0A}" type="slidenum">
              <a:rPr lang="pt-BR" smtClean="0"/>
              <a:t>17</a:t>
            </a:fld>
            <a:endParaRPr lang="pt-BR"/>
          </a:p>
        </p:txBody>
      </p:sp>
    </p:spTree>
    <p:extLst>
      <p:ext uri="{BB962C8B-B14F-4D97-AF65-F5344CB8AC3E}">
        <p14:creationId xmlns:p14="http://schemas.microsoft.com/office/powerpoint/2010/main" val="1323995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rtl="0"/>
            <a:fld id="{0842455A-0D23-4EAB-9AF9-2CC2B3066B0A}" type="slidenum">
              <a:rPr lang="pt-BR" smtClean="0"/>
              <a:t>19</a:t>
            </a:fld>
            <a:endParaRPr lang="pt-BR"/>
          </a:p>
        </p:txBody>
      </p:sp>
    </p:spTree>
    <p:extLst>
      <p:ext uri="{BB962C8B-B14F-4D97-AF65-F5344CB8AC3E}">
        <p14:creationId xmlns:p14="http://schemas.microsoft.com/office/powerpoint/2010/main" val="62487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ulo">
    <p:spTree>
      <p:nvGrpSpPr>
        <p:cNvPr id="1" name=""/>
        <p:cNvGrpSpPr/>
        <p:nvPr/>
      </p:nvGrpSpPr>
      <p:grpSpPr>
        <a:xfrm>
          <a:off x="0" y="0"/>
          <a:ext cx="0" cy="0"/>
          <a:chOff x="0" y="0"/>
          <a:chExt cx="0" cy="0"/>
        </a:xfrm>
      </p:grpSpPr>
      <p:sp>
        <p:nvSpPr>
          <p:cNvPr id="12" name="Espaço Reservado para Imagem 11">
            <a:extLst>
              <a:ext uri="{FF2B5EF4-FFF2-40B4-BE49-F238E27FC236}">
                <a16:creationId xmlns:a16="http://schemas.microsoft.com/office/drawing/2014/main" id="{8CE0AB24-7427-4E0C-9E7C-B642B3170AF1}"/>
              </a:ext>
            </a:extLst>
          </p:cNvPr>
          <p:cNvSpPr>
            <a:spLocks noGrp="1"/>
          </p:cNvSpPr>
          <p:nvPr>
            <p:ph type="pic" sz="quarter" idx="13"/>
          </p:nvPr>
        </p:nvSpPr>
        <p:spPr>
          <a:xfrm>
            <a:off x="1524" y="0"/>
            <a:ext cx="12188952" cy="6400800"/>
          </a:xfrm>
          <a:solidFill>
            <a:schemeClr val="accent6"/>
          </a:solidFill>
        </p:spPr>
        <p:txBody>
          <a:bodyPr rtlCol="0"/>
          <a:lstStyle/>
          <a:p>
            <a:pPr rtl="0"/>
            <a:r>
              <a:rPr lang="pt-BR" noProof="0"/>
              <a:t>Clique no ícone para adicionar uma imagem</a:t>
            </a:r>
          </a:p>
        </p:txBody>
      </p:sp>
      <p:sp>
        <p:nvSpPr>
          <p:cNvPr id="2" name="Espaço Reservado para Data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r>
              <a:rPr lang="pt-BR" noProof="0"/>
              <a:t>20XX</a:t>
            </a:r>
          </a:p>
        </p:txBody>
      </p:sp>
      <p:sp>
        <p:nvSpPr>
          <p:cNvPr id="3" name="Espaço Reservado para Rodapé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pt-BR" noProof="0"/>
              <a:t>Exemplo de Texto de Rodapé</a:t>
            </a:r>
          </a:p>
        </p:txBody>
      </p:sp>
      <p:sp>
        <p:nvSpPr>
          <p:cNvPr id="4" name="Espaço Reservado para o Número do Slide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pt-BR" noProof="0" smtClean="0"/>
              <a:t>‹nº›</a:t>
            </a:fld>
            <a:endParaRPr lang="pt-BR" noProof="0"/>
          </a:p>
        </p:txBody>
      </p:sp>
      <p:sp>
        <p:nvSpPr>
          <p:cNvPr id="8" name="Título 1">
            <a:extLst>
              <a:ext uri="{FF2B5EF4-FFF2-40B4-BE49-F238E27FC236}">
                <a16:creationId xmlns:a16="http://schemas.microsoft.com/office/drawing/2014/main" id="{CE30A2A8-DADD-44CC-B8A3-9BFFD5E76B66}"/>
              </a:ext>
            </a:extLst>
          </p:cNvPr>
          <p:cNvSpPr>
            <a:spLocks noGrp="1"/>
          </p:cNvSpPr>
          <p:nvPr>
            <p:ph type="ctrTitle"/>
          </p:nvPr>
        </p:nvSpPr>
        <p:spPr>
          <a:xfrm>
            <a:off x="0" y="3118981"/>
            <a:ext cx="7537703" cy="2462667"/>
          </a:xfrm>
          <a:solidFill>
            <a:schemeClr val="bg1">
              <a:alpha val="93000"/>
            </a:schemeClr>
          </a:solidFill>
        </p:spPr>
        <p:txBody>
          <a:bodyPr lIns="822960" tIns="731520" rtlCol="0" anchor="t" anchorCtr="0">
            <a:normAutofit/>
          </a:bodyPr>
          <a:lstStyle/>
          <a:p>
            <a:pPr rtl="0"/>
            <a:r>
              <a:rPr lang="pt-BR" sz="5400" noProof="0">
                <a:solidFill>
                  <a:schemeClr val="tx1"/>
                </a:solidFill>
              </a:rPr>
              <a:t>Clique para editar o título Mestre</a:t>
            </a:r>
          </a:p>
        </p:txBody>
      </p:sp>
      <p:sp>
        <p:nvSpPr>
          <p:cNvPr id="9" name="Subtítulo 2">
            <a:extLst>
              <a:ext uri="{FF2B5EF4-FFF2-40B4-BE49-F238E27FC236}">
                <a16:creationId xmlns:a16="http://schemas.microsoft.com/office/drawing/2014/main" id="{79DF17D8-A326-44D6-A77D-42DA99E92786}"/>
              </a:ext>
            </a:extLst>
          </p:cNvPr>
          <p:cNvSpPr>
            <a:spLocks noGrp="1"/>
          </p:cNvSpPr>
          <p:nvPr>
            <p:ph type="subTitle" idx="1"/>
          </p:nvPr>
        </p:nvSpPr>
        <p:spPr>
          <a:xfrm>
            <a:off x="754841" y="4735799"/>
            <a:ext cx="6470693" cy="605256"/>
          </a:xfrm>
        </p:spPr>
        <p:txBody>
          <a:bodyPr rtlCol="0"/>
          <a:lstStyle/>
          <a:p>
            <a:pPr rtl="0"/>
            <a:r>
              <a:rPr lang="pt-BR" noProof="0">
                <a:solidFill>
                  <a:schemeClr val="tx1"/>
                </a:solidFill>
              </a:rPr>
              <a:t>Clique para editar o estilo do subtítulo Mestre</a:t>
            </a:r>
          </a:p>
        </p:txBody>
      </p:sp>
    </p:spTree>
    <p:extLst>
      <p:ext uri="{BB962C8B-B14F-4D97-AF65-F5344CB8AC3E}">
        <p14:creationId xmlns:p14="http://schemas.microsoft.com/office/powerpoint/2010/main" val="485679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ês Conteúdos">
    <p:spTree>
      <p:nvGrpSpPr>
        <p:cNvPr id="1" name=""/>
        <p:cNvGrpSpPr/>
        <p:nvPr/>
      </p:nvGrpSpPr>
      <p:grpSpPr>
        <a:xfrm>
          <a:off x="0" y="0"/>
          <a:ext cx="0" cy="0"/>
          <a:chOff x="0" y="0"/>
          <a:chExt cx="0" cy="0"/>
        </a:xfrm>
      </p:grpSpPr>
      <p:sp>
        <p:nvSpPr>
          <p:cNvPr id="10" name="Título 9"/>
          <p:cNvSpPr>
            <a:spLocks noGrp="1"/>
          </p:cNvSpPr>
          <p:nvPr>
            <p:ph type="title" hasCustomPrompt="1"/>
          </p:nvPr>
        </p:nvSpPr>
        <p:spPr>
          <a:xfrm>
            <a:off x="1097280" y="286603"/>
            <a:ext cx="10058400" cy="1450757"/>
          </a:xfrm>
        </p:spPr>
        <p:txBody>
          <a:bodyPr rtlCol="0"/>
          <a:lstStyle/>
          <a:p>
            <a:pPr rtl="0"/>
            <a:r>
              <a:rPr lang="pt-BR" noProof="0"/>
              <a:t>Clique para editar o estilo de título Mestre</a:t>
            </a:r>
          </a:p>
        </p:txBody>
      </p:sp>
      <p:sp>
        <p:nvSpPr>
          <p:cNvPr id="3" name="Espaço Reservado para Texto 2"/>
          <p:cNvSpPr>
            <a:spLocks noGrp="1"/>
          </p:cNvSpPr>
          <p:nvPr>
            <p:ph type="body" idx="1" hasCustomPrompt="1"/>
          </p:nvPr>
        </p:nvSpPr>
        <p:spPr>
          <a:xfrm>
            <a:off x="1188720" y="2057400"/>
            <a:ext cx="3200400" cy="736282"/>
          </a:xfrm>
        </p:spPr>
        <p:txBody>
          <a:bodyPr lIns="91440" rIns="91440" rtlCol="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noProof="0"/>
              <a:t>Clique para editar o texto Mestre</a:t>
            </a:r>
          </a:p>
        </p:txBody>
      </p:sp>
      <p:sp>
        <p:nvSpPr>
          <p:cNvPr id="4" name="Espaço Reservado para Conteúdo 3"/>
          <p:cNvSpPr>
            <a:spLocks noGrp="1"/>
          </p:cNvSpPr>
          <p:nvPr>
            <p:ph sz="half" idx="2" hasCustomPrompt="1"/>
          </p:nvPr>
        </p:nvSpPr>
        <p:spPr>
          <a:xfrm>
            <a:off x="1188720" y="2958274"/>
            <a:ext cx="3200400" cy="2910821"/>
          </a:xfrm>
        </p:spPr>
        <p:txBody>
          <a:bodyPr rtlCol="0"/>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5" name="Espaço Reservado para Texto 4"/>
          <p:cNvSpPr>
            <a:spLocks noGrp="1"/>
          </p:cNvSpPr>
          <p:nvPr>
            <p:ph type="body" sz="quarter" idx="3" hasCustomPrompt="1"/>
          </p:nvPr>
        </p:nvSpPr>
        <p:spPr>
          <a:xfrm>
            <a:off x="4572000" y="2051331"/>
            <a:ext cx="3200400" cy="736282"/>
          </a:xfrm>
        </p:spPr>
        <p:txBody>
          <a:bodyPr lIns="91440" rIns="91440" rtlCol="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noProof="0"/>
              <a:t>Clique para editar o texto Mestre</a:t>
            </a:r>
          </a:p>
        </p:txBody>
      </p:sp>
      <p:sp>
        <p:nvSpPr>
          <p:cNvPr id="6" name="Espaço Reservado para Conteúdo 5"/>
          <p:cNvSpPr>
            <a:spLocks noGrp="1"/>
          </p:cNvSpPr>
          <p:nvPr>
            <p:ph sz="quarter" idx="4" hasCustomPrompt="1"/>
          </p:nvPr>
        </p:nvSpPr>
        <p:spPr>
          <a:xfrm>
            <a:off x="4572000" y="2952204"/>
            <a:ext cx="3200400" cy="2910821"/>
          </a:xfrm>
        </p:spPr>
        <p:txBody>
          <a:bodyPr rtlCol="0"/>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13" name="Espaço Reservado para Texto 4">
            <a:extLst>
              <a:ext uri="{FF2B5EF4-FFF2-40B4-BE49-F238E27FC236}">
                <a16:creationId xmlns:a16="http://schemas.microsoft.com/office/drawing/2014/main" id="{9721C62B-6826-4C4A-B41E-814C63BA513E}"/>
              </a:ext>
            </a:extLst>
          </p:cNvPr>
          <p:cNvSpPr>
            <a:spLocks noGrp="1"/>
          </p:cNvSpPr>
          <p:nvPr>
            <p:ph type="body" sz="quarter" idx="13" hasCustomPrompt="1"/>
          </p:nvPr>
        </p:nvSpPr>
        <p:spPr>
          <a:xfrm>
            <a:off x="7955280" y="2057400"/>
            <a:ext cx="3200400" cy="736282"/>
          </a:xfrm>
        </p:spPr>
        <p:txBody>
          <a:bodyPr lIns="91440" rIns="91440" rtlCol="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noProof="0"/>
              <a:t>Clique para editar o texto Mestre</a:t>
            </a:r>
          </a:p>
        </p:txBody>
      </p:sp>
      <p:sp>
        <p:nvSpPr>
          <p:cNvPr id="14" name="Espaço Reservado para Conteúdo 5">
            <a:extLst>
              <a:ext uri="{FF2B5EF4-FFF2-40B4-BE49-F238E27FC236}">
                <a16:creationId xmlns:a16="http://schemas.microsoft.com/office/drawing/2014/main" id="{9F5CD2DF-69E0-48BA-AFAC-83EFCE2ACC89}"/>
              </a:ext>
            </a:extLst>
          </p:cNvPr>
          <p:cNvSpPr>
            <a:spLocks noGrp="1"/>
          </p:cNvSpPr>
          <p:nvPr>
            <p:ph sz="quarter" idx="14" hasCustomPrompt="1"/>
          </p:nvPr>
        </p:nvSpPr>
        <p:spPr>
          <a:xfrm>
            <a:off x="7955280" y="2958273"/>
            <a:ext cx="3200400" cy="2910821"/>
          </a:xfrm>
        </p:spPr>
        <p:txBody>
          <a:bodyPr rtlCol="0"/>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11" name="Espaço Reservado para Rodapé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pt-BR" noProof="0"/>
              <a:t>Modelo de Texto do Rodapé</a:t>
            </a:r>
          </a:p>
        </p:txBody>
      </p:sp>
      <p:sp>
        <p:nvSpPr>
          <p:cNvPr id="2" name="Espaço Reservado para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r>
              <a:rPr lang="pt-BR" noProof="0"/>
              <a:t>20XX</a:t>
            </a:r>
          </a:p>
        </p:txBody>
      </p:sp>
      <p:sp>
        <p:nvSpPr>
          <p:cNvPr id="12" name="Espaço Reservado para o Número do Slide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pt-BR" noProof="0" smtClean="0"/>
              <a:t>‹nº›</a:t>
            </a:fld>
            <a:endParaRPr lang="pt-BR" noProof="0"/>
          </a:p>
        </p:txBody>
      </p:sp>
    </p:spTree>
    <p:extLst>
      <p:ext uri="{BB962C8B-B14F-4D97-AF65-F5344CB8AC3E}">
        <p14:creationId xmlns:p14="http://schemas.microsoft.com/office/powerpoint/2010/main" val="2233512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Resumo">
    <p:spTree>
      <p:nvGrpSpPr>
        <p:cNvPr id="1" name=""/>
        <p:cNvGrpSpPr/>
        <p:nvPr/>
      </p:nvGrpSpPr>
      <p:grpSpPr>
        <a:xfrm>
          <a:off x="0" y="0"/>
          <a:ext cx="0" cy="0"/>
          <a:chOff x="0" y="0"/>
          <a:chExt cx="0" cy="0"/>
        </a:xfrm>
      </p:grpSpPr>
      <p:sp>
        <p:nvSpPr>
          <p:cNvPr id="12" name="Retângulo 11">
            <a:extLst>
              <a:ext uri="{FF2B5EF4-FFF2-40B4-BE49-F238E27FC236}">
                <a16:creationId xmlns:a16="http://schemas.microsoft.com/office/drawing/2014/main" id="{9E592754-9FDD-4637-8931-8898DCEA2DAF}"/>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tângulo 5">
            <a:extLst>
              <a:ext uri="{FF2B5EF4-FFF2-40B4-BE49-F238E27FC236}">
                <a16:creationId xmlns:a16="http://schemas.microsoft.com/office/drawing/2014/main" id="{33DE7C46-EBCB-4558-B868-C6E743BAE1A2}"/>
              </a:ext>
              <a:ext uri="{C183D7F6-B498-43B3-948B-1728B52AA6E4}">
                <adec:decorative xmlns:adec="http://schemas.microsoft.com/office/drawing/2017/decorative" val="1"/>
              </a:ext>
            </a:extLst>
          </p:cNvPr>
          <p:cNvSpPr/>
          <p:nvPr userDrawn="1"/>
        </p:nvSpPr>
        <p:spPr>
          <a:xfrm>
            <a:off x="707474" y="1238442"/>
            <a:ext cx="3635926" cy="43557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7" name="Título 1">
            <a:extLst>
              <a:ext uri="{FF2B5EF4-FFF2-40B4-BE49-F238E27FC236}">
                <a16:creationId xmlns:a16="http://schemas.microsoft.com/office/drawing/2014/main" id="{5EDD7626-E6F6-463F-8041-E2EC32830F0E}"/>
              </a:ext>
            </a:extLst>
          </p:cNvPr>
          <p:cNvSpPr>
            <a:spLocks noGrp="1"/>
          </p:cNvSpPr>
          <p:nvPr>
            <p:ph type="title"/>
          </p:nvPr>
        </p:nvSpPr>
        <p:spPr>
          <a:xfrm>
            <a:off x="948648" y="1419273"/>
            <a:ext cx="3153580" cy="1358188"/>
          </a:xfrm>
        </p:spPr>
        <p:txBody>
          <a:bodyPr rtlCol="0">
            <a:normAutofit/>
          </a:bodyPr>
          <a:lstStyle>
            <a:lvl1pPr>
              <a:defRPr baseline="0">
                <a:solidFill>
                  <a:schemeClr val="bg1"/>
                </a:solidFill>
              </a:defRPr>
            </a:lvl1pPr>
          </a:lstStyle>
          <a:p>
            <a:pPr rtl="0"/>
            <a:r>
              <a:rPr lang="pt-BR" sz="3600" noProof="0">
                <a:solidFill>
                  <a:schemeClr val="tx1"/>
                </a:solidFill>
              </a:rPr>
              <a:t>Clique para editar o título Mestre</a:t>
            </a:r>
          </a:p>
        </p:txBody>
      </p:sp>
      <p:cxnSp>
        <p:nvCxnSpPr>
          <p:cNvPr id="8" name="Conector Reto 7">
            <a:extLst>
              <a:ext uri="{FF2B5EF4-FFF2-40B4-BE49-F238E27FC236}">
                <a16:creationId xmlns:a16="http://schemas.microsoft.com/office/drawing/2014/main" id="{4D4A9276-3942-47EA-B16C-FEF66FB6F290}"/>
              </a:ext>
              <a:ext uri="{C183D7F6-B498-43B3-948B-1728B52AA6E4}">
                <adec:decorative xmlns:adec="http://schemas.microsoft.com/office/drawing/2017/decorative" val="1"/>
              </a:ext>
            </a:extLst>
          </p:cNvPr>
          <p:cNvCxnSpPr/>
          <p:nvPr userDrawn="1"/>
        </p:nvCxnSpPr>
        <p:spPr>
          <a:xfrm>
            <a:off x="1092128" y="2865016"/>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Espaço Reservado para Conteúdo 2">
            <a:extLst>
              <a:ext uri="{FF2B5EF4-FFF2-40B4-BE49-F238E27FC236}">
                <a16:creationId xmlns:a16="http://schemas.microsoft.com/office/drawing/2014/main" id="{611DABEC-17D7-4DA3-9DEA-F5D74509D3AC}"/>
              </a:ext>
            </a:extLst>
          </p:cNvPr>
          <p:cNvSpPr>
            <a:spLocks noGrp="1"/>
          </p:cNvSpPr>
          <p:nvPr>
            <p:ph idx="1"/>
          </p:nvPr>
        </p:nvSpPr>
        <p:spPr>
          <a:xfrm>
            <a:off x="948648" y="2978254"/>
            <a:ext cx="3153580" cy="2444238"/>
          </a:xfrm>
        </p:spPr>
        <p:txBody>
          <a:bodyPr lIns="91440" rtlCol="0">
            <a:normAutofit/>
          </a:bodyPr>
          <a:lstStyle>
            <a:lvl1pPr>
              <a:defRPr>
                <a:solidFill>
                  <a:schemeClr val="bg1"/>
                </a:solidFill>
              </a:defRPr>
            </a:lvl1pPr>
          </a:lstStyle>
          <a:p>
            <a:pPr marL="0" lvl="0" indent="0" rtl="0">
              <a:lnSpc>
                <a:spcPct val="100000"/>
              </a:lnSpc>
              <a:buNone/>
            </a:pPr>
            <a:r>
              <a:rPr lang="pt-BR" sz="1600" noProof="0">
                <a:solidFill>
                  <a:schemeClr val="tx1"/>
                </a:solidFill>
              </a:rPr>
              <a:t>Clique para editar os estilos de texto Mestres</a:t>
            </a:r>
          </a:p>
        </p:txBody>
      </p:sp>
      <p:sp>
        <p:nvSpPr>
          <p:cNvPr id="13" name="Espaço Reservado para Imagem 12">
            <a:extLst>
              <a:ext uri="{FF2B5EF4-FFF2-40B4-BE49-F238E27FC236}">
                <a16:creationId xmlns:a16="http://schemas.microsoft.com/office/drawing/2014/main" id="{0A5B6691-D26A-472B-BB73-55A4E0649246}"/>
              </a:ext>
            </a:extLst>
          </p:cNvPr>
          <p:cNvSpPr>
            <a:spLocks noGrp="1"/>
          </p:cNvSpPr>
          <p:nvPr>
            <p:ph type="pic" sz="quarter" idx="13"/>
          </p:nvPr>
        </p:nvSpPr>
        <p:spPr>
          <a:xfrm>
            <a:off x="4672584" y="1234440"/>
            <a:ext cx="3264408" cy="4352544"/>
          </a:xfrm>
          <a:solidFill>
            <a:schemeClr val="accent6"/>
          </a:solidFill>
        </p:spPr>
        <p:txBody>
          <a:bodyPr rtlCol="0"/>
          <a:lstStyle/>
          <a:p>
            <a:pPr rtl="0"/>
            <a:r>
              <a:rPr lang="pt-BR" noProof="0"/>
              <a:t>Clique no ícone para adicionar uma imagem</a:t>
            </a:r>
          </a:p>
        </p:txBody>
      </p:sp>
      <p:sp>
        <p:nvSpPr>
          <p:cNvPr id="14" name="Espaço Reservado para Imagem 12">
            <a:extLst>
              <a:ext uri="{FF2B5EF4-FFF2-40B4-BE49-F238E27FC236}">
                <a16:creationId xmlns:a16="http://schemas.microsoft.com/office/drawing/2014/main" id="{BF1FB629-3697-40BE-A9E2-962CC86418D3}"/>
              </a:ext>
            </a:extLst>
          </p:cNvPr>
          <p:cNvSpPr>
            <a:spLocks noGrp="1"/>
          </p:cNvSpPr>
          <p:nvPr>
            <p:ph type="pic" sz="quarter" idx="14"/>
          </p:nvPr>
        </p:nvSpPr>
        <p:spPr>
          <a:xfrm>
            <a:off x="8275320" y="1234440"/>
            <a:ext cx="3264408" cy="4352544"/>
          </a:xfrm>
          <a:solidFill>
            <a:schemeClr val="accent6"/>
          </a:solidFill>
        </p:spPr>
        <p:txBody>
          <a:bodyPr rtlCol="0"/>
          <a:lstStyle/>
          <a:p>
            <a:pPr rtl="0"/>
            <a:r>
              <a:rPr lang="pt-BR" noProof="0"/>
              <a:t>Clique no ícone para adicionar uma imagem</a:t>
            </a:r>
          </a:p>
        </p:txBody>
      </p:sp>
      <p:sp>
        <p:nvSpPr>
          <p:cNvPr id="3" name="Espaço Reservado para Rodapé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pt-BR" noProof="0"/>
              <a:t>Exemplo de Texto de Rodapé</a:t>
            </a:r>
          </a:p>
        </p:txBody>
      </p:sp>
      <p:sp>
        <p:nvSpPr>
          <p:cNvPr id="2" name="Espaço Reservado para Data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r>
              <a:rPr lang="pt-BR" noProof="0"/>
              <a:t>20XX</a:t>
            </a:r>
          </a:p>
        </p:txBody>
      </p:sp>
      <p:sp>
        <p:nvSpPr>
          <p:cNvPr id="4" name="Espaço Reservado para o Número do Slide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pt-BR" noProof="0" smtClean="0"/>
              <a:t>‹nº›</a:t>
            </a:fld>
            <a:endParaRPr lang="pt-BR" noProof="0"/>
          </a:p>
        </p:txBody>
      </p:sp>
    </p:spTree>
    <p:extLst>
      <p:ext uri="{BB962C8B-B14F-4D97-AF65-F5344CB8AC3E}">
        <p14:creationId xmlns:p14="http://schemas.microsoft.com/office/powerpoint/2010/main" val="3927269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Obrigado">
    <p:spTree>
      <p:nvGrpSpPr>
        <p:cNvPr id="1" name=""/>
        <p:cNvGrpSpPr/>
        <p:nvPr/>
      </p:nvGrpSpPr>
      <p:grpSpPr>
        <a:xfrm>
          <a:off x="0" y="0"/>
          <a:ext cx="0" cy="0"/>
          <a:chOff x="0" y="0"/>
          <a:chExt cx="0" cy="0"/>
        </a:xfrm>
      </p:grpSpPr>
      <p:sp>
        <p:nvSpPr>
          <p:cNvPr id="12" name="Retângulo 11">
            <a:extLst>
              <a:ext uri="{FF2B5EF4-FFF2-40B4-BE49-F238E27FC236}">
                <a16:creationId xmlns:a16="http://schemas.microsoft.com/office/drawing/2014/main" id="{B4E322D5-1CC3-400A-A187-55543F0E8B93}"/>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ítulo 13">
            <a:extLst>
              <a:ext uri="{FF2B5EF4-FFF2-40B4-BE49-F238E27FC236}">
                <a16:creationId xmlns:a16="http://schemas.microsoft.com/office/drawing/2014/main" id="{EAD2187F-4097-47C0-8330-56262D32831D}"/>
              </a:ext>
              <a:ext uri="{C183D7F6-B498-43B3-948B-1728B52AA6E4}">
                <adec:decorative xmlns:adec="http://schemas.microsoft.com/office/drawing/2017/decorative" val="0"/>
              </a:ext>
            </a:extLst>
          </p:cNvPr>
          <p:cNvSpPr>
            <a:spLocks noGrp="1"/>
          </p:cNvSpPr>
          <p:nvPr>
            <p:ph type="title"/>
          </p:nvPr>
        </p:nvSpPr>
        <p:spPr>
          <a:xfrm>
            <a:off x="7859485" y="634946"/>
            <a:ext cx="3690257" cy="1450757"/>
          </a:xfrm>
        </p:spPr>
        <p:txBody>
          <a:bodyPr rtlCol="0">
            <a:normAutofit/>
          </a:bodyPr>
          <a:lstStyle/>
          <a:p>
            <a:pPr rtl="0"/>
            <a:r>
              <a:rPr lang="pt-BR" noProof="0"/>
              <a:t>Clique para editar o título Mestre</a:t>
            </a:r>
          </a:p>
        </p:txBody>
      </p:sp>
      <p:cxnSp>
        <p:nvCxnSpPr>
          <p:cNvPr id="8" name="Conector Reto 7">
            <a:extLst>
              <a:ext uri="{FF2B5EF4-FFF2-40B4-BE49-F238E27FC236}">
                <a16:creationId xmlns:a16="http://schemas.microsoft.com/office/drawing/2014/main" id="{10523EF1-B104-45FE-925A-5C7906FA18C2}"/>
              </a:ext>
              <a:ext uri="{C183D7F6-B498-43B3-948B-1728B52AA6E4}">
                <adec:decorative xmlns:adec="http://schemas.microsoft.com/office/drawing/2017/decorative" val="1"/>
              </a:ext>
            </a:extLst>
          </p:cNvPr>
          <p:cNvCxnSpPr/>
          <p:nvPr userDrawn="1"/>
        </p:nvCxnSpPr>
        <p:spPr>
          <a:xfrm>
            <a:off x="7942633"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Espaço Reservado para Imagem 10">
            <a:extLst>
              <a:ext uri="{FF2B5EF4-FFF2-40B4-BE49-F238E27FC236}">
                <a16:creationId xmlns:a16="http://schemas.microsoft.com/office/drawing/2014/main" id="{FA958037-C140-4697-8EAF-21C950A0ECC5}"/>
              </a:ext>
            </a:extLst>
          </p:cNvPr>
          <p:cNvSpPr>
            <a:spLocks noGrp="1"/>
          </p:cNvSpPr>
          <p:nvPr>
            <p:ph type="pic" sz="quarter" idx="13"/>
          </p:nvPr>
        </p:nvSpPr>
        <p:spPr>
          <a:xfrm>
            <a:off x="630936" y="640080"/>
            <a:ext cx="6912864" cy="5312664"/>
          </a:xfrm>
          <a:solidFill>
            <a:schemeClr val="accent6"/>
          </a:solidFill>
        </p:spPr>
        <p:txBody>
          <a:bodyPr rtlCol="0"/>
          <a:lstStyle/>
          <a:p>
            <a:pPr rtl="0"/>
            <a:r>
              <a:rPr lang="pt-BR" noProof="0"/>
              <a:t>Clique no ícone para adicionar uma imagem</a:t>
            </a:r>
          </a:p>
        </p:txBody>
      </p:sp>
      <p:sp>
        <p:nvSpPr>
          <p:cNvPr id="9" name="Espaço Reservado para Conteúdo 14">
            <a:extLst>
              <a:ext uri="{FF2B5EF4-FFF2-40B4-BE49-F238E27FC236}">
                <a16:creationId xmlns:a16="http://schemas.microsoft.com/office/drawing/2014/main" id="{44613BB0-E0E0-4B1C-9926-EBE53B5420E1}"/>
              </a:ext>
            </a:extLst>
          </p:cNvPr>
          <p:cNvSpPr>
            <a:spLocks noGrp="1"/>
          </p:cNvSpPr>
          <p:nvPr>
            <p:ph idx="1"/>
          </p:nvPr>
        </p:nvSpPr>
        <p:spPr>
          <a:xfrm>
            <a:off x="7859485" y="2407436"/>
            <a:ext cx="3690257" cy="3461658"/>
          </a:xfrm>
        </p:spPr>
        <p:txBody>
          <a:bodyPr rtlCol="0">
            <a:normAutofit/>
          </a:bodyPr>
          <a:lstStyle/>
          <a:p>
            <a:pPr lvl="0" rtl="0"/>
            <a:r>
              <a:rPr lang="pt-BR" noProof="0"/>
              <a:t>Clique para editar os estilos de texto Mestres</a:t>
            </a:r>
          </a:p>
        </p:txBody>
      </p:sp>
      <p:sp>
        <p:nvSpPr>
          <p:cNvPr id="3" name="Espaço Reservado para Rodapé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pt-BR" noProof="0"/>
              <a:t>Exemplo de Texto de Rodapé</a:t>
            </a:r>
          </a:p>
        </p:txBody>
      </p:sp>
      <p:sp>
        <p:nvSpPr>
          <p:cNvPr id="2" name="Espaço Reservado para Data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r>
              <a:rPr lang="pt-BR" noProof="0"/>
              <a:t>20XX</a:t>
            </a:r>
          </a:p>
        </p:txBody>
      </p:sp>
      <p:sp>
        <p:nvSpPr>
          <p:cNvPr id="4" name="Espaço Reservado para o Número do Slide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pt-BR" noProof="0" smtClean="0"/>
              <a:t>‹nº›</a:t>
            </a:fld>
            <a:endParaRPr lang="pt-BR" noProof="0"/>
          </a:p>
        </p:txBody>
      </p:sp>
    </p:spTree>
    <p:extLst>
      <p:ext uri="{BB962C8B-B14F-4D97-AF65-F5344CB8AC3E}">
        <p14:creationId xmlns:p14="http://schemas.microsoft.com/office/powerpoint/2010/main" val="3631521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Pr>
        <a:solidFill>
          <a:schemeClr val="bg1"/>
        </a:solidFill>
        <a:effectLst/>
      </p:bgPr>
    </p:bg>
    <p:spTree>
      <p:nvGrpSpPr>
        <p:cNvPr id="1" name=""/>
        <p:cNvGrpSpPr/>
        <p:nvPr/>
      </p:nvGrpSpPr>
      <p:grpSpPr>
        <a:xfrm>
          <a:off x="0" y="0"/>
          <a:ext cx="0" cy="0"/>
          <a:chOff x="0" y="0"/>
          <a:chExt cx="0" cy="0"/>
        </a:xfrm>
      </p:grpSpPr>
      <p:sp>
        <p:nvSpPr>
          <p:cNvPr id="12" name="Retângulo 11">
            <a:extLst>
              <a:ext uri="{FF2B5EF4-FFF2-40B4-BE49-F238E27FC236}">
                <a16:creationId xmlns:a16="http://schemas.microsoft.com/office/drawing/2014/main" id="{68810136-7130-4D10-A77D-0A7BA878209B}"/>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hasCustomPrompt="1"/>
          </p:nvPr>
        </p:nvSpPr>
        <p:spPr>
          <a:xfrm>
            <a:off x="1097280" y="758952"/>
            <a:ext cx="10058400" cy="3566160"/>
          </a:xfrm>
        </p:spPr>
        <p:txBody>
          <a:bodyPr rtlCol="0" anchor="b" anchorCtr="0">
            <a:normAutofit/>
          </a:bodyPr>
          <a:lstStyle>
            <a:lvl1pPr>
              <a:lnSpc>
                <a:spcPct val="90000"/>
              </a:lnSpc>
              <a:defRPr sz="8000" b="0">
                <a:solidFill>
                  <a:schemeClr val="tx1">
                    <a:lumMod val="85000"/>
                    <a:lumOff val="15000"/>
                  </a:schemeClr>
                </a:solidFill>
              </a:defRPr>
            </a:lvl1pPr>
          </a:lstStyle>
          <a:p>
            <a:pPr rtl="0"/>
            <a:r>
              <a:rPr lang="pt-BR" noProof="0"/>
              <a:t>Clique para editar o estilo de título Mestre</a:t>
            </a:r>
          </a:p>
        </p:txBody>
      </p:sp>
      <p:sp>
        <p:nvSpPr>
          <p:cNvPr id="3" name="Espaço Reservado para Texto 2"/>
          <p:cNvSpPr>
            <a:spLocks noGrp="1"/>
          </p:cNvSpPr>
          <p:nvPr>
            <p:ph type="body" idx="1" hasCustomPrompt="1"/>
          </p:nvPr>
        </p:nvSpPr>
        <p:spPr>
          <a:xfrm>
            <a:off x="1097280" y="4663440"/>
            <a:ext cx="10058400" cy="1143000"/>
          </a:xfrm>
        </p:spPr>
        <p:txBody>
          <a:bodyPr lIns="91440" rIns="91440" rtlCol="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pt-BR" noProof="0"/>
              <a:t>Clique para editar o texto Mestre</a:t>
            </a:r>
          </a:p>
        </p:txBody>
      </p:sp>
      <p:cxnSp>
        <p:nvCxnSpPr>
          <p:cNvPr id="9" name="Conector Reto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Espaço Reservado para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p>
            <a:pPr rtl="0"/>
            <a:r>
              <a:rPr lang="pt-BR" noProof="0"/>
              <a:t>20XX</a:t>
            </a:r>
          </a:p>
        </p:txBody>
      </p:sp>
      <p:sp>
        <p:nvSpPr>
          <p:cNvPr id="8" name="Espaço Reservado para Rodapé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p>
            <a:pPr rtl="0"/>
            <a:r>
              <a:rPr lang="pt-BR" noProof="0"/>
              <a:t>Modelo de Texto do Rodapé</a:t>
            </a:r>
          </a:p>
        </p:txBody>
      </p:sp>
      <p:sp>
        <p:nvSpPr>
          <p:cNvPr id="11" name="Espaço Reservado para o Número do Slide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p>
            <a:pPr rtl="0"/>
            <a:fld id="{3A98EE3D-8CD1-4C3F-BD1C-C98C9596463C}" type="slidenum">
              <a:rPr lang="pt-BR" noProof="0" smtClean="0"/>
              <a:t>‹nº›</a:t>
            </a:fld>
            <a:endParaRPr lang="pt-BR" noProof="0"/>
          </a:p>
        </p:txBody>
      </p:sp>
    </p:spTree>
    <p:extLst>
      <p:ext uri="{BB962C8B-B14F-4D97-AF65-F5344CB8AC3E}">
        <p14:creationId xmlns:p14="http://schemas.microsoft.com/office/powerpoint/2010/main" val="1826311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ois conteúdos">
    <p:spTree>
      <p:nvGrpSpPr>
        <p:cNvPr id="1" name=""/>
        <p:cNvGrpSpPr/>
        <p:nvPr/>
      </p:nvGrpSpPr>
      <p:grpSpPr>
        <a:xfrm>
          <a:off x="0" y="0"/>
          <a:ext cx="0" cy="0"/>
          <a:chOff x="0" y="0"/>
          <a:chExt cx="0" cy="0"/>
        </a:xfrm>
      </p:grpSpPr>
      <p:sp>
        <p:nvSpPr>
          <p:cNvPr id="8" name="Título 7"/>
          <p:cNvSpPr>
            <a:spLocks noGrp="1"/>
          </p:cNvSpPr>
          <p:nvPr>
            <p:ph type="title" hasCustomPrompt="1"/>
          </p:nvPr>
        </p:nvSpPr>
        <p:spPr>
          <a:xfrm>
            <a:off x="1097280" y="286603"/>
            <a:ext cx="10058400" cy="1450757"/>
          </a:xfrm>
        </p:spPr>
        <p:txBody>
          <a:bodyPr rtlCol="0"/>
          <a:lstStyle/>
          <a:p>
            <a:pPr rtl="0"/>
            <a:r>
              <a:rPr lang="pt-BR" noProof="0"/>
              <a:t>Clique para editar o estilo de título Mestre</a:t>
            </a:r>
          </a:p>
        </p:txBody>
      </p:sp>
      <p:sp>
        <p:nvSpPr>
          <p:cNvPr id="3" name="Espaço Reservado para Conteúdo 2"/>
          <p:cNvSpPr>
            <a:spLocks noGrp="1"/>
          </p:cNvSpPr>
          <p:nvPr>
            <p:ph sz="half" idx="1" hasCustomPrompt="1"/>
          </p:nvPr>
        </p:nvSpPr>
        <p:spPr>
          <a:xfrm>
            <a:off x="1188720" y="2120900"/>
            <a:ext cx="4639736" cy="3748193"/>
          </a:xfrm>
        </p:spPr>
        <p:txBody>
          <a:bodyPr rtlCol="0"/>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4" name="Espaço Reservado para Conteúdo 3"/>
          <p:cNvSpPr>
            <a:spLocks noGrp="1"/>
          </p:cNvSpPr>
          <p:nvPr>
            <p:ph sz="half" idx="2" hasCustomPrompt="1"/>
          </p:nvPr>
        </p:nvSpPr>
        <p:spPr>
          <a:xfrm>
            <a:off x="6515944" y="2120900"/>
            <a:ext cx="4639736" cy="3748194"/>
          </a:xfrm>
        </p:spPr>
        <p:txBody>
          <a:bodyPr rtlCol="0"/>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2" name="Espaço Reservado para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r>
              <a:rPr lang="pt-BR" noProof="0"/>
              <a:t>20XX</a:t>
            </a:r>
          </a:p>
        </p:txBody>
      </p:sp>
      <p:sp>
        <p:nvSpPr>
          <p:cNvPr id="9" name="Espaço Reservado para Rodapé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pt-BR" noProof="0"/>
              <a:t>Amostra de Texto de Rodapé</a:t>
            </a:r>
          </a:p>
        </p:txBody>
      </p:sp>
      <p:sp>
        <p:nvSpPr>
          <p:cNvPr id="10" name="Espaço Reservado para o Número do Slide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pt-BR" noProof="0" smtClean="0"/>
              <a:t>‹nº›</a:t>
            </a:fld>
            <a:endParaRPr lang="pt-BR" noProof="0"/>
          </a:p>
        </p:txBody>
      </p:sp>
    </p:spTree>
    <p:extLst>
      <p:ext uri="{BB962C8B-B14F-4D97-AF65-F5344CB8AC3E}">
        <p14:creationId xmlns:p14="http://schemas.microsoft.com/office/powerpoint/2010/main" val="826755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EBD637E5-EBAC-4C88-BDAB-D589FAE7B950}"/>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Espaço Reservado para Data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r>
              <a:rPr lang="pt-BR" noProof="0"/>
              <a:t>20XX</a:t>
            </a:r>
          </a:p>
        </p:txBody>
      </p:sp>
      <p:sp>
        <p:nvSpPr>
          <p:cNvPr id="3" name="Espaço Reservado para Rodapé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pt-BR" noProof="0"/>
              <a:t>Exemplo de Texto de Rodapé</a:t>
            </a:r>
          </a:p>
        </p:txBody>
      </p:sp>
      <p:sp>
        <p:nvSpPr>
          <p:cNvPr id="4" name="Espaço Reservado para o Número do Slide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pt-BR" noProof="0" smtClean="0"/>
              <a:t>‹nº›</a:t>
            </a:fld>
            <a:endParaRPr lang="pt-BR" noProof="0"/>
          </a:p>
        </p:txBody>
      </p:sp>
    </p:spTree>
    <p:extLst>
      <p:ext uri="{BB962C8B-B14F-4D97-AF65-F5344CB8AC3E}">
        <p14:creationId xmlns:p14="http://schemas.microsoft.com/office/powerpoint/2010/main" val="2475667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hasCustomPrompt="1"/>
          </p:nvPr>
        </p:nvSpPr>
        <p:spPr>
          <a:xfrm>
            <a:off x="643466" y="786383"/>
            <a:ext cx="3517567" cy="2093975"/>
          </a:xfrm>
        </p:spPr>
        <p:txBody>
          <a:bodyPr rtlCol="0" anchor="b">
            <a:normAutofit/>
          </a:bodyPr>
          <a:lstStyle>
            <a:lvl1pPr>
              <a:lnSpc>
                <a:spcPct val="90000"/>
              </a:lnSpc>
              <a:defRPr sz="3600" b="0">
                <a:solidFill>
                  <a:srgbClr val="FFFFFF"/>
                </a:solidFill>
              </a:defRPr>
            </a:lvl1pPr>
          </a:lstStyle>
          <a:p>
            <a:pPr rtl="0"/>
            <a:r>
              <a:rPr lang="pt-BR" noProof="0"/>
              <a:t>Clique para editar o estilo de título Mestre</a:t>
            </a:r>
          </a:p>
        </p:txBody>
      </p:sp>
      <p:sp>
        <p:nvSpPr>
          <p:cNvPr id="3" name="Espaço Reservado para Conteúdo 2"/>
          <p:cNvSpPr>
            <a:spLocks noGrp="1"/>
          </p:cNvSpPr>
          <p:nvPr>
            <p:ph idx="1" hasCustomPrompt="1"/>
          </p:nvPr>
        </p:nvSpPr>
        <p:spPr>
          <a:xfrm>
            <a:off x="5458984" y="812799"/>
            <a:ext cx="5928344" cy="5294757"/>
          </a:xfrm>
        </p:spPr>
        <p:txBody>
          <a:bodyPr rtlCol="0"/>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4" name="Espaço Reservado para Texto 3"/>
          <p:cNvSpPr>
            <a:spLocks noGrp="1"/>
          </p:cNvSpPr>
          <p:nvPr>
            <p:ph type="body" sz="half" idx="2" hasCustomPrompt="1"/>
          </p:nvPr>
        </p:nvSpPr>
        <p:spPr>
          <a:xfrm>
            <a:off x="643465" y="3043050"/>
            <a:ext cx="3517567" cy="3064505"/>
          </a:xfrm>
        </p:spPr>
        <p:txBody>
          <a:bodyPr lIns="91440" rIns="91440" rtlCol="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BR" noProof="0"/>
              <a:t>Clique para editar o texto Mestre</a:t>
            </a:r>
          </a:p>
        </p:txBody>
      </p:sp>
      <p:sp>
        <p:nvSpPr>
          <p:cNvPr id="5" name="Espaço Reservado para Data 4"/>
          <p:cNvSpPr>
            <a:spLocks noGrp="1"/>
          </p:cNvSpPr>
          <p:nvPr>
            <p:ph type="dt" sz="half" idx="10"/>
          </p:nvPr>
        </p:nvSpPr>
        <p:spPr>
          <a:xfrm>
            <a:off x="643464" y="6446520"/>
            <a:ext cx="3517568" cy="365125"/>
          </a:xfrm>
        </p:spPr>
        <p:txBody>
          <a:bodyPr rtlCol="0"/>
          <a:lstStyle>
            <a:lvl1pPr algn="l">
              <a:defRPr/>
            </a:lvl1pPr>
          </a:lstStyle>
          <a:p>
            <a:pPr rtl="0"/>
            <a:r>
              <a:rPr lang="pt-BR" noProof="0"/>
              <a:t>20XX</a:t>
            </a:r>
          </a:p>
        </p:txBody>
      </p:sp>
      <p:sp>
        <p:nvSpPr>
          <p:cNvPr id="6" name="Espaço Reservado para Rodapé 5"/>
          <p:cNvSpPr>
            <a:spLocks noGrp="1"/>
          </p:cNvSpPr>
          <p:nvPr>
            <p:ph type="ftr" sz="quarter" idx="11"/>
          </p:nvPr>
        </p:nvSpPr>
        <p:spPr>
          <a:xfrm>
            <a:off x="5458983" y="6446520"/>
            <a:ext cx="5334019" cy="365125"/>
          </a:xfrm>
        </p:spPr>
        <p:txBody>
          <a:bodyPr rtlCol="0"/>
          <a:lstStyle>
            <a:lvl1pPr algn="l">
              <a:defRPr>
                <a:solidFill>
                  <a:schemeClr val="tx2"/>
                </a:solidFill>
              </a:defRPr>
            </a:lvl1pPr>
          </a:lstStyle>
          <a:p>
            <a:pPr rtl="0"/>
            <a:r>
              <a:rPr lang="pt-BR" noProof="0"/>
              <a:t>Modelo de Texto do Rodapé</a:t>
            </a:r>
          </a:p>
        </p:txBody>
      </p:sp>
      <p:sp>
        <p:nvSpPr>
          <p:cNvPr id="7" name="Espaço Reservado para o Número do Slide 6"/>
          <p:cNvSpPr>
            <a:spLocks noGrp="1"/>
          </p:cNvSpPr>
          <p:nvPr>
            <p:ph type="sldNum" sz="quarter" idx="12"/>
          </p:nvPr>
        </p:nvSpPr>
        <p:spPr/>
        <p:txBody>
          <a:bodyPr rtlCol="0"/>
          <a:lstStyle>
            <a:lvl1pPr>
              <a:defRPr>
                <a:solidFill>
                  <a:schemeClr val="tx2"/>
                </a:solidFill>
              </a:defRPr>
            </a:lvl1pPr>
          </a:lstStyle>
          <a:p>
            <a:pPr rtl="0"/>
            <a:fld id="{3A98EE3D-8CD1-4C3F-BD1C-C98C9596463C}" type="slidenum">
              <a:rPr lang="pt-BR" noProof="0" smtClean="0"/>
              <a:pPr rtl="0"/>
              <a:t>‹nº›</a:t>
            </a:fld>
            <a:endParaRPr lang="pt-BR" noProof="0"/>
          </a:p>
        </p:txBody>
      </p:sp>
    </p:spTree>
    <p:extLst>
      <p:ext uri="{BB962C8B-B14F-4D97-AF65-F5344CB8AC3E}">
        <p14:creationId xmlns:p14="http://schemas.microsoft.com/office/powerpoint/2010/main" val="1247128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ço Reservado para Imagem 2"/>
          <p:cNvSpPr>
            <a:spLocks noGrp="1" noChangeAspect="1"/>
          </p:cNvSpPr>
          <p:nvPr>
            <p:ph type="pic" idx="1"/>
          </p:nvPr>
        </p:nvSpPr>
        <p:spPr>
          <a:xfrm>
            <a:off x="15" y="0"/>
            <a:ext cx="12191985" cy="4578350"/>
          </a:xfrm>
          <a:solidFill>
            <a:schemeClr val="bg1">
              <a:lumMod val="85000"/>
            </a:schemeClr>
          </a:solidFill>
        </p:spPr>
        <p:txBody>
          <a:bodyPr lIns="457200" tIns="457200"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t-BR" noProof="0"/>
              <a:t>Clique no ícone para adicionar uma imagem</a:t>
            </a:r>
          </a:p>
        </p:txBody>
      </p:sp>
      <p:sp>
        <p:nvSpPr>
          <p:cNvPr id="2" name="Título 1"/>
          <p:cNvSpPr>
            <a:spLocks noGrp="1"/>
          </p:cNvSpPr>
          <p:nvPr>
            <p:ph type="title" hasCustomPrompt="1"/>
          </p:nvPr>
        </p:nvSpPr>
        <p:spPr>
          <a:xfrm>
            <a:off x="1097279" y="4799362"/>
            <a:ext cx="10113645" cy="743682"/>
          </a:xfrm>
        </p:spPr>
        <p:txBody>
          <a:bodyPr tIns="0" bIns="0" rtlCol="0" anchor="b">
            <a:noAutofit/>
          </a:bodyPr>
          <a:lstStyle>
            <a:lvl1pPr>
              <a:defRPr sz="3600" b="0">
                <a:solidFill>
                  <a:srgbClr val="FFFFFF"/>
                </a:solidFill>
              </a:defRPr>
            </a:lvl1pPr>
          </a:lstStyle>
          <a:p>
            <a:pPr rtl="0"/>
            <a:r>
              <a:rPr lang="pt-BR" noProof="0"/>
              <a:t>Clique para editar o estilo de título Mestre</a:t>
            </a:r>
          </a:p>
        </p:txBody>
      </p:sp>
      <p:sp>
        <p:nvSpPr>
          <p:cNvPr id="4" name="Espaço Reservado para Texto 3"/>
          <p:cNvSpPr>
            <a:spLocks noGrp="1"/>
          </p:cNvSpPr>
          <p:nvPr>
            <p:ph type="body" sz="half" idx="2" hasCustomPrompt="1"/>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BR" noProof="0"/>
              <a:t>Clique para editar o texto Mestre</a:t>
            </a:r>
          </a:p>
        </p:txBody>
      </p:sp>
      <p:sp>
        <p:nvSpPr>
          <p:cNvPr id="5" name="Espaço Reservado para Data 4"/>
          <p:cNvSpPr>
            <a:spLocks noGrp="1"/>
          </p:cNvSpPr>
          <p:nvPr>
            <p:ph type="dt" sz="half" idx="10"/>
          </p:nvPr>
        </p:nvSpPr>
        <p:spPr/>
        <p:txBody>
          <a:bodyPr rtlCol="0"/>
          <a:lstStyle>
            <a:lvl1pPr>
              <a:defRPr/>
            </a:lvl1pPr>
          </a:lstStyle>
          <a:p>
            <a:pPr rtl="0"/>
            <a:r>
              <a:rPr lang="pt-BR" noProof="0"/>
              <a:t>20XX</a:t>
            </a:r>
          </a:p>
        </p:txBody>
      </p:sp>
      <p:sp>
        <p:nvSpPr>
          <p:cNvPr id="6" name="Espaço Reservado para Rodapé 5"/>
          <p:cNvSpPr>
            <a:spLocks noGrp="1"/>
          </p:cNvSpPr>
          <p:nvPr>
            <p:ph type="ftr" sz="quarter" idx="11"/>
          </p:nvPr>
        </p:nvSpPr>
        <p:spPr>
          <a:xfrm>
            <a:off x="1097279" y="6446838"/>
            <a:ext cx="6818262" cy="365125"/>
          </a:xfrm>
        </p:spPr>
        <p:txBody>
          <a:bodyPr rtlCol="0"/>
          <a:lstStyle/>
          <a:p>
            <a:pPr algn="l" rtl="0"/>
            <a:r>
              <a:rPr lang="pt-BR" noProof="0"/>
              <a:t>Modelo de Texto do Rodapé</a:t>
            </a:r>
          </a:p>
        </p:txBody>
      </p:sp>
      <p:sp>
        <p:nvSpPr>
          <p:cNvPr id="7" name="Espaço Reservado para o Número do Slide 6"/>
          <p:cNvSpPr>
            <a:spLocks noGrp="1"/>
          </p:cNvSpPr>
          <p:nvPr>
            <p:ph type="sldNum" sz="quarter" idx="12"/>
          </p:nvPr>
        </p:nvSpPr>
        <p:spPr/>
        <p:txBody>
          <a:bodyPr rtlCol="0"/>
          <a:lstStyle/>
          <a:p>
            <a:pPr rtl="0"/>
            <a:fld id="{3A98EE3D-8CD1-4C3F-BD1C-C98C9596463C}" type="slidenum">
              <a:rPr lang="pt-BR" noProof="0" smtClean="0"/>
              <a:t>‹nº›</a:t>
            </a:fld>
            <a:endParaRPr lang="pt-BR" noProof="0"/>
          </a:p>
        </p:txBody>
      </p:sp>
    </p:spTree>
    <p:extLst>
      <p:ext uri="{BB962C8B-B14F-4D97-AF65-F5344CB8AC3E}">
        <p14:creationId xmlns:p14="http://schemas.microsoft.com/office/powerpoint/2010/main" val="4083663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4" name="Retângulo 13">
            <a:extLst>
              <a:ext uri="{FF2B5EF4-FFF2-40B4-BE49-F238E27FC236}">
                <a16:creationId xmlns:a16="http://schemas.microsoft.com/office/drawing/2014/main" id="{EC34A642-8E00-4F15-9BE5-FED7F68AA98B}"/>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tângulo 5">
            <a:extLst>
              <a:ext uri="{FF2B5EF4-FFF2-40B4-BE49-F238E27FC236}">
                <a16:creationId xmlns:a16="http://schemas.microsoft.com/office/drawing/2014/main" id="{EF018FF3-9740-4BA5-8515-EBFCC62322E6}"/>
              </a:ext>
              <a:ext uri="{C183D7F6-B498-43B3-948B-1728B52AA6E4}">
                <adec:decorative xmlns:adec="http://schemas.microsoft.com/office/drawing/2017/decorative" val="1"/>
              </a:ext>
            </a:extLst>
          </p:cNvPr>
          <p:cNvSpPr/>
          <p:nvPr userDrawn="1"/>
        </p:nvSpPr>
        <p:spPr>
          <a:xfrm>
            <a:off x="7848600" y="643467"/>
            <a:ext cx="3635926" cy="51138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cxnSp>
        <p:nvCxnSpPr>
          <p:cNvPr id="11" name="Conector Reto 10">
            <a:extLst>
              <a:ext uri="{FF2B5EF4-FFF2-40B4-BE49-F238E27FC236}">
                <a16:creationId xmlns:a16="http://schemas.microsoft.com/office/drawing/2014/main" id="{89BEFBB5-382E-4634-9782-68859DEE12F7}"/>
              </a:ext>
              <a:ext uri="{C183D7F6-B498-43B3-948B-1728B52AA6E4}">
                <adec:decorative xmlns:adec="http://schemas.microsoft.com/office/drawing/2017/decorative" val="1"/>
              </a:ext>
            </a:extLst>
          </p:cNvPr>
          <p:cNvCxnSpPr/>
          <p:nvPr userDrawn="1"/>
        </p:nvCxnSpPr>
        <p:spPr>
          <a:xfrm>
            <a:off x="8173792" y="2660530"/>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ítulo 8">
            <a:extLst>
              <a:ext uri="{FF2B5EF4-FFF2-40B4-BE49-F238E27FC236}">
                <a16:creationId xmlns:a16="http://schemas.microsoft.com/office/drawing/2014/main" id="{CE069499-3ED9-4F5B-ADC9-5EBFC522E948}"/>
              </a:ext>
            </a:extLst>
          </p:cNvPr>
          <p:cNvSpPr>
            <a:spLocks noGrp="1"/>
          </p:cNvSpPr>
          <p:nvPr>
            <p:ph type="title" hasCustomPrompt="1"/>
          </p:nvPr>
        </p:nvSpPr>
        <p:spPr>
          <a:xfrm>
            <a:off x="8081400" y="1118014"/>
            <a:ext cx="3379080" cy="1450757"/>
          </a:xfrm>
        </p:spPr>
        <p:txBody>
          <a:bodyPr rtlCol="0"/>
          <a:lstStyle>
            <a:lvl1pPr>
              <a:defRPr>
                <a:solidFill>
                  <a:schemeClr val="bg1"/>
                </a:solidFill>
              </a:defRPr>
            </a:lvl1pPr>
          </a:lstStyle>
          <a:p>
            <a:pPr rtl="0"/>
            <a:r>
              <a:rPr lang="pt-BR" noProof="0"/>
              <a:t>Clique para adicionar um título</a:t>
            </a:r>
          </a:p>
        </p:txBody>
      </p:sp>
      <p:sp>
        <p:nvSpPr>
          <p:cNvPr id="15" name="Espaço Reservado para Imagem 14">
            <a:extLst>
              <a:ext uri="{FF2B5EF4-FFF2-40B4-BE49-F238E27FC236}">
                <a16:creationId xmlns:a16="http://schemas.microsoft.com/office/drawing/2014/main" id="{04052F90-8192-445D-854C-F144C7CFAC76}"/>
              </a:ext>
            </a:extLst>
          </p:cNvPr>
          <p:cNvSpPr>
            <a:spLocks noGrp="1"/>
          </p:cNvSpPr>
          <p:nvPr>
            <p:ph type="pic" sz="quarter" idx="13"/>
          </p:nvPr>
        </p:nvSpPr>
        <p:spPr>
          <a:xfrm>
            <a:off x="640080" y="640080"/>
            <a:ext cx="3273552" cy="2395728"/>
          </a:xfrm>
          <a:solidFill>
            <a:schemeClr val="accent6"/>
          </a:solidFill>
        </p:spPr>
        <p:txBody>
          <a:bodyPr rtlCol="0"/>
          <a:lstStyle/>
          <a:p>
            <a:pPr rtl="0"/>
            <a:r>
              <a:rPr lang="pt-BR" noProof="0"/>
              <a:t>Clique no ícone para adicionar uma imagem</a:t>
            </a:r>
          </a:p>
        </p:txBody>
      </p:sp>
      <p:sp>
        <p:nvSpPr>
          <p:cNvPr id="16" name="Espaço Reservado para Imagem 14">
            <a:extLst>
              <a:ext uri="{FF2B5EF4-FFF2-40B4-BE49-F238E27FC236}">
                <a16:creationId xmlns:a16="http://schemas.microsoft.com/office/drawing/2014/main" id="{51433AC9-3FFE-4C0D-A905-A0CB48FB81A1}"/>
              </a:ext>
            </a:extLst>
          </p:cNvPr>
          <p:cNvSpPr>
            <a:spLocks noGrp="1"/>
          </p:cNvSpPr>
          <p:nvPr>
            <p:ph type="pic" sz="quarter" idx="14"/>
          </p:nvPr>
        </p:nvSpPr>
        <p:spPr>
          <a:xfrm>
            <a:off x="4251960" y="640080"/>
            <a:ext cx="3273552" cy="2395728"/>
          </a:xfrm>
          <a:solidFill>
            <a:schemeClr val="accent6"/>
          </a:solidFill>
        </p:spPr>
        <p:txBody>
          <a:bodyPr rtlCol="0"/>
          <a:lstStyle/>
          <a:p>
            <a:pPr rtl="0"/>
            <a:r>
              <a:rPr lang="pt-BR" noProof="0"/>
              <a:t>Clique no ícone para adicionar uma imagem</a:t>
            </a:r>
          </a:p>
        </p:txBody>
      </p:sp>
      <p:sp>
        <p:nvSpPr>
          <p:cNvPr id="17" name="Espaço Reservado para Imagem 14">
            <a:extLst>
              <a:ext uri="{FF2B5EF4-FFF2-40B4-BE49-F238E27FC236}">
                <a16:creationId xmlns:a16="http://schemas.microsoft.com/office/drawing/2014/main" id="{5054A368-7C94-4623-8670-651AAB51F2B6}"/>
              </a:ext>
            </a:extLst>
          </p:cNvPr>
          <p:cNvSpPr>
            <a:spLocks noGrp="1"/>
          </p:cNvSpPr>
          <p:nvPr>
            <p:ph type="pic" sz="quarter" idx="15"/>
          </p:nvPr>
        </p:nvSpPr>
        <p:spPr>
          <a:xfrm>
            <a:off x="640080" y="3364992"/>
            <a:ext cx="3273552" cy="2395728"/>
          </a:xfrm>
          <a:solidFill>
            <a:schemeClr val="accent6"/>
          </a:solidFill>
        </p:spPr>
        <p:txBody>
          <a:bodyPr rtlCol="0"/>
          <a:lstStyle/>
          <a:p>
            <a:pPr rtl="0"/>
            <a:r>
              <a:rPr lang="pt-BR" noProof="0"/>
              <a:t>Clique no ícone para adicionar uma imagem</a:t>
            </a:r>
          </a:p>
        </p:txBody>
      </p:sp>
      <p:sp>
        <p:nvSpPr>
          <p:cNvPr id="18" name="Espaço Reservado para Imagem 14">
            <a:extLst>
              <a:ext uri="{FF2B5EF4-FFF2-40B4-BE49-F238E27FC236}">
                <a16:creationId xmlns:a16="http://schemas.microsoft.com/office/drawing/2014/main" id="{04D3A3D1-400C-4822-B959-96FF1469FD68}"/>
              </a:ext>
            </a:extLst>
          </p:cNvPr>
          <p:cNvSpPr>
            <a:spLocks noGrp="1"/>
          </p:cNvSpPr>
          <p:nvPr>
            <p:ph type="pic" sz="quarter" idx="16"/>
          </p:nvPr>
        </p:nvSpPr>
        <p:spPr>
          <a:xfrm>
            <a:off x="4251960" y="3364992"/>
            <a:ext cx="3273552" cy="2395728"/>
          </a:xfrm>
          <a:solidFill>
            <a:schemeClr val="accent6"/>
          </a:solidFill>
        </p:spPr>
        <p:txBody>
          <a:bodyPr rtlCol="0"/>
          <a:lstStyle/>
          <a:p>
            <a:pPr rtl="0"/>
            <a:r>
              <a:rPr lang="pt-BR" noProof="0"/>
              <a:t>Clique no ícone para adicionar uma imagem</a:t>
            </a:r>
          </a:p>
        </p:txBody>
      </p:sp>
      <p:sp>
        <p:nvSpPr>
          <p:cNvPr id="8" name="Espaço Reservado para Texto 7">
            <a:extLst>
              <a:ext uri="{FF2B5EF4-FFF2-40B4-BE49-F238E27FC236}">
                <a16:creationId xmlns:a16="http://schemas.microsoft.com/office/drawing/2014/main" id="{D8B04F02-660E-4770-B563-1D977AFF4C66}"/>
              </a:ext>
            </a:extLst>
          </p:cNvPr>
          <p:cNvSpPr>
            <a:spLocks noGrp="1"/>
          </p:cNvSpPr>
          <p:nvPr>
            <p:ph type="body" sz="quarter" idx="17" hasCustomPrompt="1"/>
          </p:nvPr>
        </p:nvSpPr>
        <p:spPr>
          <a:xfrm>
            <a:off x="8086408" y="2789067"/>
            <a:ext cx="3176587" cy="2706687"/>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3" name="Espaço Reservado para Rodapé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pt-BR" noProof="0"/>
              <a:t>Exemplo de Texto de Rodapé</a:t>
            </a:r>
          </a:p>
        </p:txBody>
      </p:sp>
      <p:sp>
        <p:nvSpPr>
          <p:cNvPr id="2" name="Espaço Reservado para Data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r>
              <a:rPr lang="pt-BR" noProof="0"/>
              <a:t>20XX</a:t>
            </a:r>
          </a:p>
        </p:txBody>
      </p:sp>
      <p:sp>
        <p:nvSpPr>
          <p:cNvPr id="4" name="Espaço Reservado para o Número do Slide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pt-BR" noProof="0" smtClean="0"/>
              <a:t>‹nº›</a:t>
            </a:fld>
            <a:endParaRPr lang="pt-BR" noProof="0"/>
          </a:p>
        </p:txBody>
      </p:sp>
    </p:spTree>
    <p:extLst>
      <p:ext uri="{BB962C8B-B14F-4D97-AF65-F5344CB8AC3E}">
        <p14:creationId xmlns:p14="http://schemas.microsoft.com/office/powerpoint/2010/main" val="3273775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ção">
    <p:spTree>
      <p:nvGrpSpPr>
        <p:cNvPr id="1" name=""/>
        <p:cNvGrpSpPr/>
        <p:nvPr/>
      </p:nvGrpSpPr>
      <p:grpSpPr>
        <a:xfrm>
          <a:off x="0" y="0"/>
          <a:ext cx="0" cy="0"/>
          <a:chOff x="0" y="0"/>
          <a:chExt cx="0" cy="0"/>
        </a:xfrm>
      </p:grpSpPr>
      <p:sp>
        <p:nvSpPr>
          <p:cNvPr id="6" name="Título 9">
            <a:extLst>
              <a:ext uri="{FF2B5EF4-FFF2-40B4-BE49-F238E27FC236}">
                <a16:creationId xmlns:a16="http://schemas.microsoft.com/office/drawing/2014/main" id="{8832B6D9-0469-48A5-A85E-8C5D8EF86BE3}"/>
              </a:ext>
            </a:extLst>
          </p:cNvPr>
          <p:cNvSpPr>
            <a:spLocks noGrp="1"/>
          </p:cNvSpPr>
          <p:nvPr>
            <p:ph type="title"/>
          </p:nvPr>
        </p:nvSpPr>
        <p:spPr>
          <a:xfrm>
            <a:off x="1097280" y="286603"/>
            <a:ext cx="10058400" cy="1450757"/>
          </a:xfrm>
        </p:spPr>
        <p:txBody>
          <a:bodyPr rtlCol="0"/>
          <a:lstStyle/>
          <a:p>
            <a:pPr rtl="0"/>
            <a:r>
              <a:rPr lang="pt-BR" noProof="0"/>
              <a:t>Clique para editar o título Mestre</a:t>
            </a:r>
          </a:p>
        </p:txBody>
      </p:sp>
      <p:cxnSp>
        <p:nvCxnSpPr>
          <p:cNvPr id="7" name="Conector Reto 6">
            <a:extLst>
              <a:ext uri="{FF2B5EF4-FFF2-40B4-BE49-F238E27FC236}">
                <a16:creationId xmlns:a16="http://schemas.microsoft.com/office/drawing/2014/main" id="{C8A8F00A-3EB2-4D4D-B4A7-990BB91D746D}"/>
              </a:ext>
              <a:ext uri="{C183D7F6-B498-43B3-948B-1728B52AA6E4}">
                <adec:decorative xmlns:adec="http://schemas.microsoft.com/office/drawing/2017/decorative" val="1"/>
              </a:ext>
            </a:extLst>
          </p:cNvPr>
          <p:cNvCxnSpPr/>
          <p:nvPr userDrawn="1"/>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Espaço Reservado para Conteúdo 11">
            <a:extLst>
              <a:ext uri="{FF2B5EF4-FFF2-40B4-BE49-F238E27FC236}">
                <a16:creationId xmlns:a16="http://schemas.microsoft.com/office/drawing/2014/main" id="{4142A7E4-A56F-4FC2-A81D-36A83134A219}"/>
              </a:ext>
            </a:extLst>
          </p:cNvPr>
          <p:cNvSpPr>
            <a:spLocks noGrp="1"/>
          </p:cNvSpPr>
          <p:nvPr>
            <p:ph idx="1"/>
          </p:nvPr>
        </p:nvSpPr>
        <p:spPr>
          <a:xfrm>
            <a:off x="1097281" y="2108201"/>
            <a:ext cx="3557016" cy="3760891"/>
          </a:xfrm>
        </p:spPr>
        <p:txBody>
          <a:bodyPr rtlCol="0"/>
          <a:lstStyle/>
          <a:p>
            <a:pPr lvl="0" rtl="0"/>
            <a:r>
              <a:rPr lang="pt-BR" noProof="0"/>
              <a:t>Clique para editar os estilos de texto Mestres</a:t>
            </a:r>
          </a:p>
        </p:txBody>
      </p:sp>
      <p:sp>
        <p:nvSpPr>
          <p:cNvPr id="13" name="Espaço Reservado para Imagem 12">
            <a:extLst>
              <a:ext uri="{FF2B5EF4-FFF2-40B4-BE49-F238E27FC236}">
                <a16:creationId xmlns:a16="http://schemas.microsoft.com/office/drawing/2014/main" id="{8A40EF35-BB21-4D3F-A9D6-2A92BFD0DDD5}"/>
              </a:ext>
            </a:extLst>
          </p:cNvPr>
          <p:cNvSpPr>
            <a:spLocks noGrp="1"/>
          </p:cNvSpPr>
          <p:nvPr>
            <p:ph type="pic" sz="quarter" idx="13"/>
          </p:nvPr>
        </p:nvSpPr>
        <p:spPr>
          <a:xfrm>
            <a:off x="4974336" y="2112264"/>
            <a:ext cx="3035808" cy="1837944"/>
          </a:xfrm>
          <a:solidFill>
            <a:schemeClr val="accent6"/>
          </a:solidFill>
        </p:spPr>
        <p:txBody>
          <a:bodyPr rtlCol="0"/>
          <a:lstStyle/>
          <a:p>
            <a:pPr rtl="0"/>
            <a:r>
              <a:rPr lang="pt-BR" noProof="0"/>
              <a:t>Clique no ícone para adicionar uma imagem</a:t>
            </a:r>
          </a:p>
        </p:txBody>
      </p:sp>
      <p:sp>
        <p:nvSpPr>
          <p:cNvPr id="14" name="Espaço Reservado para Imagem 12">
            <a:extLst>
              <a:ext uri="{FF2B5EF4-FFF2-40B4-BE49-F238E27FC236}">
                <a16:creationId xmlns:a16="http://schemas.microsoft.com/office/drawing/2014/main" id="{F7CE5DD4-B27E-482B-8208-FA5A7BBC9AC9}"/>
              </a:ext>
            </a:extLst>
          </p:cNvPr>
          <p:cNvSpPr>
            <a:spLocks noGrp="1"/>
          </p:cNvSpPr>
          <p:nvPr>
            <p:ph type="pic" sz="quarter" idx="14"/>
          </p:nvPr>
        </p:nvSpPr>
        <p:spPr>
          <a:xfrm>
            <a:off x="4974336" y="4032504"/>
            <a:ext cx="3035808" cy="1837944"/>
          </a:xfrm>
          <a:solidFill>
            <a:schemeClr val="accent6"/>
          </a:solidFill>
        </p:spPr>
        <p:txBody>
          <a:bodyPr rtlCol="0"/>
          <a:lstStyle/>
          <a:p>
            <a:pPr rtl="0"/>
            <a:r>
              <a:rPr lang="pt-BR" noProof="0"/>
              <a:t>Clique no ícone para adicionar uma imagem</a:t>
            </a:r>
          </a:p>
        </p:txBody>
      </p:sp>
      <p:sp>
        <p:nvSpPr>
          <p:cNvPr id="15" name="Espaço Reservado para Imagem 12">
            <a:extLst>
              <a:ext uri="{FF2B5EF4-FFF2-40B4-BE49-F238E27FC236}">
                <a16:creationId xmlns:a16="http://schemas.microsoft.com/office/drawing/2014/main" id="{1F796570-D07C-4638-8B80-227A6EF1A082}"/>
              </a:ext>
            </a:extLst>
          </p:cNvPr>
          <p:cNvSpPr>
            <a:spLocks noGrp="1"/>
          </p:cNvSpPr>
          <p:nvPr>
            <p:ph type="pic" sz="quarter" idx="15"/>
          </p:nvPr>
        </p:nvSpPr>
        <p:spPr>
          <a:xfrm>
            <a:off x="8110728" y="2112264"/>
            <a:ext cx="3035808" cy="3758184"/>
          </a:xfrm>
          <a:solidFill>
            <a:schemeClr val="accent6"/>
          </a:solidFill>
        </p:spPr>
        <p:txBody>
          <a:bodyPr rtlCol="0"/>
          <a:lstStyle/>
          <a:p>
            <a:pPr rtl="0"/>
            <a:r>
              <a:rPr lang="pt-BR" noProof="0"/>
              <a:t>Clique no ícone para adicionar uma imagem</a:t>
            </a:r>
          </a:p>
        </p:txBody>
      </p:sp>
      <p:sp>
        <p:nvSpPr>
          <p:cNvPr id="3" name="Espaço Reservado para Rodapé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pt-BR" noProof="0"/>
              <a:t>Modelo de Texto do Rodapé</a:t>
            </a:r>
          </a:p>
        </p:txBody>
      </p:sp>
      <p:sp>
        <p:nvSpPr>
          <p:cNvPr id="2" name="Espaço Reservado para Data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r>
              <a:rPr lang="pt-BR" noProof="0"/>
              <a:t>20XX</a:t>
            </a:r>
          </a:p>
        </p:txBody>
      </p:sp>
      <p:sp>
        <p:nvSpPr>
          <p:cNvPr id="4" name="Espaço Reservado para o Número do Slide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pt-BR" noProof="0" smtClean="0"/>
              <a:t>‹nº›</a:t>
            </a:fld>
            <a:endParaRPr lang="pt-BR" noProof="0"/>
          </a:p>
        </p:txBody>
      </p:sp>
    </p:spTree>
    <p:extLst>
      <p:ext uri="{BB962C8B-B14F-4D97-AF65-F5344CB8AC3E}">
        <p14:creationId xmlns:p14="http://schemas.microsoft.com/office/powerpoint/2010/main" val="2425524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rvalo de Seção">
    <p:spTree>
      <p:nvGrpSpPr>
        <p:cNvPr id="1" name=""/>
        <p:cNvGrpSpPr/>
        <p:nvPr/>
      </p:nvGrpSpPr>
      <p:grpSpPr>
        <a:xfrm>
          <a:off x="0" y="0"/>
          <a:ext cx="0" cy="0"/>
          <a:chOff x="0" y="0"/>
          <a:chExt cx="0" cy="0"/>
        </a:xfrm>
      </p:grpSpPr>
      <p:sp>
        <p:nvSpPr>
          <p:cNvPr id="6" name="Retângulo 5" descr="Tag=AccentColor&#10;Flavor=Dark&#10;Target=Fill">
            <a:extLst>
              <a:ext uri="{FF2B5EF4-FFF2-40B4-BE49-F238E27FC236}">
                <a16:creationId xmlns:a16="http://schemas.microsoft.com/office/drawing/2014/main" id="{17DBCCDB-B58C-45B3-9E63-49F7B0819260}"/>
              </a:ext>
            </a:extLst>
          </p:cNvPr>
          <p:cNvSpPr/>
          <p:nvPr userDrawn="1"/>
        </p:nvSpPr>
        <p:spPr bwMode="white">
          <a:xfrm>
            <a:off x="0" y="4953000"/>
            <a:ext cx="12192000" cy="1905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ítulo 1">
            <a:extLst>
              <a:ext uri="{FF2B5EF4-FFF2-40B4-BE49-F238E27FC236}">
                <a16:creationId xmlns:a16="http://schemas.microsoft.com/office/drawing/2014/main" id="{07B1649E-A273-4C2E-A9F2-D29871865897}"/>
              </a:ext>
            </a:extLst>
          </p:cNvPr>
          <p:cNvSpPr>
            <a:spLocks noGrp="1"/>
          </p:cNvSpPr>
          <p:nvPr>
            <p:ph type="ctrTitle"/>
          </p:nvPr>
        </p:nvSpPr>
        <p:spPr>
          <a:xfrm>
            <a:off x="1065197" y="5120640"/>
            <a:ext cx="10058400" cy="822960"/>
          </a:xfrm>
        </p:spPr>
        <p:txBody>
          <a:bodyPr rtlCol="0">
            <a:normAutofit/>
          </a:bodyPr>
          <a:lstStyle>
            <a:lvl1pPr>
              <a:defRPr>
                <a:solidFill>
                  <a:schemeClr val="bg1"/>
                </a:solidFill>
              </a:defRPr>
            </a:lvl1pPr>
          </a:lstStyle>
          <a:p>
            <a:pPr rtl="0"/>
            <a:r>
              <a:rPr lang="pt-BR" sz="3600" noProof="0">
                <a:solidFill>
                  <a:schemeClr val="bg1"/>
                </a:solidFill>
              </a:rPr>
              <a:t>Clique para editar o título Mestre</a:t>
            </a:r>
          </a:p>
        </p:txBody>
      </p:sp>
      <p:sp>
        <p:nvSpPr>
          <p:cNvPr id="8" name="Subtítulo 2">
            <a:extLst>
              <a:ext uri="{FF2B5EF4-FFF2-40B4-BE49-F238E27FC236}">
                <a16:creationId xmlns:a16="http://schemas.microsoft.com/office/drawing/2014/main" id="{A72A6B42-C371-4562-8E40-9EE1906C8578}"/>
              </a:ext>
            </a:extLst>
          </p:cNvPr>
          <p:cNvSpPr>
            <a:spLocks noGrp="1"/>
          </p:cNvSpPr>
          <p:nvPr>
            <p:ph type="subTitle" idx="1"/>
          </p:nvPr>
        </p:nvSpPr>
        <p:spPr>
          <a:xfrm>
            <a:off x="1065212" y="5943600"/>
            <a:ext cx="10058400" cy="543513"/>
          </a:xfrm>
        </p:spPr>
        <p:txBody>
          <a:bodyPr rtlCol="0">
            <a:normAutofit/>
          </a:bodyPr>
          <a:lstStyle>
            <a:lvl1pPr>
              <a:defRPr>
                <a:solidFill>
                  <a:schemeClr val="bg1"/>
                </a:solidFill>
              </a:defRPr>
            </a:lvl1pPr>
          </a:lstStyle>
          <a:p>
            <a:pPr rtl="0"/>
            <a:r>
              <a:rPr lang="pt-BR" sz="1500" noProof="0">
                <a:solidFill>
                  <a:schemeClr val="bg1"/>
                </a:solidFill>
              </a:rPr>
              <a:t>Clique para editar o estilo do subtítulo Mestre</a:t>
            </a:r>
          </a:p>
        </p:txBody>
      </p:sp>
      <p:sp>
        <p:nvSpPr>
          <p:cNvPr id="13" name="Espaço Reservado para Imagem 12">
            <a:extLst>
              <a:ext uri="{FF2B5EF4-FFF2-40B4-BE49-F238E27FC236}">
                <a16:creationId xmlns:a16="http://schemas.microsoft.com/office/drawing/2014/main" id="{68504FFB-1664-4F66-BC31-100C8DD98346}"/>
              </a:ext>
            </a:extLst>
          </p:cNvPr>
          <p:cNvSpPr>
            <a:spLocks noGrp="1"/>
          </p:cNvSpPr>
          <p:nvPr>
            <p:ph type="pic" sz="quarter" idx="13"/>
          </p:nvPr>
        </p:nvSpPr>
        <p:spPr>
          <a:xfrm>
            <a:off x="635000" y="640080"/>
            <a:ext cx="3544888" cy="3931920"/>
          </a:xfrm>
          <a:solidFill>
            <a:schemeClr val="accent6"/>
          </a:solidFill>
        </p:spPr>
        <p:txBody>
          <a:bodyPr rtlCol="0"/>
          <a:lstStyle/>
          <a:p>
            <a:pPr rtl="0"/>
            <a:r>
              <a:rPr lang="pt-BR" noProof="0"/>
              <a:t>Clique no ícone para adicionar uma imagem</a:t>
            </a:r>
          </a:p>
        </p:txBody>
      </p:sp>
      <p:sp>
        <p:nvSpPr>
          <p:cNvPr id="14" name="Espaço Reservado para Imagem 12">
            <a:extLst>
              <a:ext uri="{FF2B5EF4-FFF2-40B4-BE49-F238E27FC236}">
                <a16:creationId xmlns:a16="http://schemas.microsoft.com/office/drawing/2014/main" id="{1B45578D-1855-4EC0-9E45-E1630D11ACA5}"/>
              </a:ext>
            </a:extLst>
          </p:cNvPr>
          <p:cNvSpPr>
            <a:spLocks noGrp="1"/>
          </p:cNvSpPr>
          <p:nvPr>
            <p:ph type="pic" sz="quarter" idx="14"/>
          </p:nvPr>
        </p:nvSpPr>
        <p:spPr>
          <a:xfrm>
            <a:off x="4343400" y="640080"/>
            <a:ext cx="3544888" cy="3931920"/>
          </a:xfrm>
          <a:solidFill>
            <a:schemeClr val="accent6"/>
          </a:solidFill>
        </p:spPr>
        <p:txBody>
          <a:bodyPr rtlCol="0"/>
          <a:lstStyle/>
          <a:p>
            <a:pPr rtl="0"/>
            <a:r>
              <a:rPr lang="pt-BR" noProof="0"/>
              <a:t>Clique no ícone para adicionar uma imagem</a:t>
            </a:r>
          </a:p>
        </p:txBody>
      </p:sp>
      <p:sp>
        <p:nvSpPr>
          <p:cNvPr id="15" name="Espaço Reservado para Imagem 12">
            <a:extLst>
              <a:ext uri="{FF2B5EF4-FFF2-40B4-BE49-F238E27FC236}">
                <a16:creationId xmlns:a16="http://schemas.microsoft.com/office/drawing/2014/main" id="{C93482C2-6151-4050-9F16-9952B0A017A3}"/>
              </a:ext>
            </a:extLst>
          </p:cNvPr>
          <p:cNvSpPr>
            <a:spLocks noGrp="1"/>
          </p:cNvSpPr>
          <p:nvPr>
            <p:ph type="pic" sz="quarter" idx="15"/>
          </p:nvPr>
        </p:nvSpPr>
        <p:spPr>
          <a:xfrm>
            <a:off x="8028432" y="640080"/>
            <a:ext cx="3544888" cy="3931920"/>
          </a:xfrm>
          <a:solidFill>
            <a:schemeClr val="accent6"/>
          </a:solidFill>
        </p:spPr>
        <p:txBody>
          <a:bodyPr rtlCol="0"/>
          <a:lstStyle/>
          <a:p>
            <a:pPr rtl="0"/>
            <a:r>
              <a:rPr lang="pt-BR" noProof="0"/>
              <a:t>Clique no ícone para adicionar uma imagem</a:t>
            </a:r>
          </a:p>
        </p:txBody>
      </p:sp>
    </p:spTree>
    <p:extLst>
      <p:ext uri="{BB962C8B-B14F-4D97-AF65-F5344CB8AC3E}">
        <p14:creationId xmlns:p14="http://schemas.microsoft.com/office/powerpoint/2010/main" val="468392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p>
            <a:pPr rtl="0"/>
            <a:r>
              <a:rPr lang="pt-BR" noProof="0"/>
              <a:t>Clique para editar o estilo de título Mestre</a:t>
            </a:r>
          </a:p>
        </p:txBody>
      </p:sp>
      <p:sp>
        <p:nvSpPr>
          <p:cNvPr id="3" name="Espaço Reservado para Conteúdo 2"/>
          <p:cNvSpPr>
            <a:spLocks noGrp="1"/>
          </p:cNvSpPr>
          <p:nvPr>
            <p:ph idx="1" hasCustomPrompt="1"/>
          </p:nvPr>
        </p:nvSpPr>
        <p:spPr>
          <a:xfrm>
            <a:off x="1188720" y="2313432"/>
            <a:ext cx="9966960" cy="3670837"/>
          </a:xfrm>
        </p:spPr>
        <p:txBody>
          <a:bodyPr rtlCol="0"/>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8" name="Espaço Reservado para Rodapé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pt-BR" noProof="0"/>
              <a:t>Exemplo de Texto de Rodapé</a:t>
            </a:r>
          </a:p>
        </p:txBody>
      </p:sp>
      <p:sp>
        <p:nvSpPr>
          <p:cNvPr id="7" name="Espaço Reservado para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r>
              <a:rPr lang="pt-BR" noProof="0"/>
              <a:t>20XX</a:t>
            </a:r>
          </a:p>
        </p:txBody>
      </p:sp>
      <p:sp>
        <p:nvSpPr>
          <p:cNvPr id="9" name="Espaço Reservado para o Número do Slide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pt-BR" noProof="0" smtClean="0"/>
              <a:t>‹nº›</a:t>
            </a:fld>
            <a:endParaRPr lang="pt-BR" noProof="0"/>
          </a:p>
        </p:txBody>
      </p:sp>
    </p:spTree>
    <p:extLst>
      <p:ext uri="{BB962C8B-B14F-4D97-AF65-F5344CB8AC3E}">
        <p14:creationId xmlns:p14="http://schemas.microsoft.com/office/powerpoint/2010/main" val="165178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itação">
    <p:spTree>
      <p:nvGrpSpPr>
        <p:cNvPr id="1" name=""/>
        <p:cNvGrpSpPr/>
        <p:nvPr/>
      </p:nvGrpSpPr>
      <p:grpSpPr>
        <a:xfrm>
          <a:off x="0" y="0"/>
          <a:ext cx="0" cy="0"/>
          <a:chOff x="0" y="0"/>
          <a:chExt cx="0" cy="0"/>
        </a:xfrm>
      </p:grpSpPr>
      <p:sp>
        <p:nvSpPr>
          <p:cNvPr id="14" name="Retângulo 13">
            <a:extLst>
              <a:ext uri="{FF2B5EF4-FFF2-40B4-BE49-F238E27FC236}">
                <a16:creationId xmlns:a16="http://schemas.microsoft.com/office/drawing/2014/main" id="{F02F1891-1ACC-4692-80A2-4F69EAAAE404}"/>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ítulo 1">
            <a:extLst>
              <a:ext uri="{FF2B5EF4-FFF2-40B4-BE49-F238E27FC236}">
                <a16:creationId xmlns:a16="http://schemas.microsoft.com/office/drawing/2014/main" id="{F29B458E-5354-42D4-AE10-8B2F796C3163}"/>
              </a:ext>
            </a:extLst>
          </p:cNvPr>
          <p:cNvSpPr>
            <a:spLocks noGrp="1"/>
          </p:cNvSpPr>
          <p:nvPr>
            <p:ph type="ctrTitle"/>
          </p:nvPr>
        </p:nvSpPr>
        <p:spPr>
          <a:xfrm>
            <a:off x="6730000" y="639097"/>
            <a:ext cx="4813072" cy="3494791"/>
          </a:xfrm>
        </p:spPr>
        <p:txBody>
          <a:bodyPr rtlCol="0">
            <a:normAutofit/>
          </a:bodyPr>
          <a:lstStyle/>
          <a:p>
            <a:pPr rtl="0"/>
            <a:r>
              <a:rPr lang="pt-BR" noProof="0"/>
              <a:t>Clique para editar o título Mestre</a:t>
            </a:r>
          </a:p>
        </p:txBody>
      </p:sp>
      <p:sp>
        <p:nvSpPr>
          <p:cNvPr id="7" name="Subtítulo 2">
            <a:extLst>
              <a:ext uri="{FF2B5EF4-FFF2-40B4-BE49-F238E27FC236}">
                <a16:creationId xmlns:a16="http://schemas.microsoft.com/office/drawing/2014/main" id="{0B121E21-6D9B-46D0-957E-760B095BA4C2}"/>
              </a:ext>
            </a:extLst>
          </p:cNvPr>
          <p:cNvSpPr>
            <a:spLocks noGrp="1"/>
          </p:cNvSpPr>
          <p:nvPr>
            <p:ph type="subTitle" idx="1"/>
          </p:nvPr>
        </p:nvSpPr>
        <p:spPr>
          <a:xfrm>
            <a:off x="6729999" y="4455621"/>
            <a:ext cx="4829101" cy="1238616"/>
          </a:xfrm>
        </p:spPr>
        <p:txBody>
          <a:bodyPr rtlCol="0"/>
          <a:lstStyle/>
          <a:p>
            <a:pPr rtl="0"/>
            <a:r>
              <a:rPr lang="pt-BR" noProof="0"/>
              <a:t>Clique para editar o estilo do subtítulo Mestre</a:t>
            </a:r>
          </a:p>
        </p:txBody>
      </p:sp>
      <p:cxnSp>
        <p:nvCxnSpPr>
          <p:cNvPr id="11" name="Conector Reto 10">
            <a:extLst>
              <a:ext uri="{FF2B5EF4-FFF2-40B4-BE49-F238E27FC236}">
                <a16:creationId xmlns:a16="http://schemas.microsoft.com/office/drawing/2014/main" id="{DB51B24F-7663-45C0-BE23-CD0AEFF51287}"/>
              </a:ext>
              <a:ext uri="{C183D7F6-B498-43B3-948B-1728B52AA6E4}">
                <adec:decorative xmlns:adec="http://schemas.microsoft.com/office/drawing/2017/decorative" val="1"/>
              </a:ext>
            </a:extLst>
          </p:cNvPr>
          <p:cNvCxnSpPr/>
          <p:nvPr userDrawn="1"/>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Espaço Reservado para Imagem 11">
            <a:extLst>
              <a:ext uri="{FF2B5EF4-FFF2-40B4-BE49-F238E27FC236}">
                <a16:creationId xmlns:a16="http://schemas.microsoft.com/office/drawing/2014/main" id="{35ABBAD1-553F-4CC1-AB36-7C1BE5089D81}"/>
              </a:ext>
            </a:extLst>
          </p:cNvPr>
          <p:cNvSpPr>
            <a:spLocks noGrp="1"/>
          </p:cNvSpPr>
          <p:nvPr>
            <p:ph type="pic" sz="quarter" idx="13"/>
          </p:nvPr>
        </p:nvSpPr>
        <p:spPr>
          <a:xfrm>
            <a:off x="642938" y="640080"/>
            <a:ext cx="5449824" cy="2743200"/>
          </a:xfrm>
          <a:solidFill>
            <a:schemeClr val="accent6"/>
          </a:solidFill>
        </p:spPr>
        <p:txBody>
          <a:bodyPr rtlCol="0"/>
          <a:lstStyle/>
          <a:p>
            <a:pPr rtl="0"/>
            <a:r>
              <a:rPr lang="pt-BR" noProof="0"/>
              <a:t>Clique no ícone para adicionar uma imagem</a:t>
            </a:r>
          </a:p>
        </p:txBody>
      </p:sp>
      <p:sp>
        <p:nvSpPr>
          <p:cNvPr id="13" name="Espaço Reservado para Imagem 11">
            <a:extLst>
              <a:ext uri="{FF2B5EF4-FFF2-40B4-BE49-F238E27FC236}">
                <a16:creationId xmlns:a16="http://schemas.microsoft.com/office/drawing/2014/main" id="{5C06EA1F-5BD5-4FE5-A059-6787DADCB591}"/>
              </a:ext>
            </a:extLst>
          </p:cNvPr>
          <p:cNvSpPr>
            <a:spLocks noGrp="1"/>
          </p:cNvSpPr>
          <p:nvPr>
            <p:ph type="pic" sz="quarter" idx="14"/>
          </p:nvPr>
        </p:nvSpPr>
        <p:spPr>
          <a:xfrm>
            <a:off x="640080" y="3474720"/>
            <a:ext cx="5449824" cy="2743200"/>
          </a:xfrm>
          <a:solidFill>
            <a:schemeClr val="accent6"/>
          </a:solidFill>
        </p:spPr>
        <p:txBody>
          <a:bodyPr rtlCol="0"/>
          <a:lstStyle/>
          <a:p>
            <a:pPr rtl="0"/>
            <a:r>
              <a:rPr lang="pt-BR" noProof="0"/>
              <a:t>Clique no ícone para adicionar uma imagem</a:t>
            </a:r>
          </a:p>
        </p:txBody>
      </p:sp>
      <p:sp>
        <p:nvSpPr>
          <p:cNvPr id="3" name="Espaço Reservado para Rodapé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pt-BR" noProof="0"/>
              <a:t>Exemplo de Texto de Rodapé</a:t>
            </a:r>
          </a:p>
        </p:txBody>
      </p:sp>
      <p:sp>
        <p:nvSpPr>
          <p:cNvPr id="2" name="Espaço Reservado para Data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r>
              <a:rPr lang="pt-BR" noProof="0"/>
              <a:t>20XX</a:t>
            </a:r>
          </a:p>
        </p:txBody>
      </p:sp>
      <p:sp>
        <p:nvSpPr>
          <p:cNvPr id="4" name="Espaço Reservado para o Número do Slide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pt-BR" noProof="0" smtClean="0"/>
              <a:t>‹nº›</a:t>
            </a:fld>
            <a:endParaRPr lang="pt-BR" noProof="0"/>
          </a:p>
        </p:txBody>
      </p:sp>
    </p:spTree>
    <p:extLst>
      <p:ext uri="{BB962C8B-B14F-4D97-AF65-F5344CB8AC3E}">
        <p14:creationId xmlns:p14="http://schemas.microsoft.com/office/powerpoint/2010/main" val="3294689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Linha do temp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p>
            <a:pPr rtl="0"/>
            <a:r>
              <a:rPr lang="pt-BR" noProof="0"/>
              <a:t>Clique para editar o estilo de título Mestre</a:t>
            </a:r>
          </a:p>
        </p:txBody>
      </p:sp>
      <p:sp>
        <p:nvSpPr>
          <p:cNvPr id="3" name="Espaço Reservado para Conteúdo 2"/>
          <p:cNvSpPr>
            <a:spLocks noGrp="1"/>
          </p:cNvSpPr>
          <p:nvPr>
            <p:ph idx="1" hasCustomPrompt="1"/>
          </p:nvPr>
        </p:nvSpPr>
        <p:spPr>
          <a:xfrm>
            <a:off x="1188720" y="2463495"/>
            <a:ext cx="9966960" cy="3368653"/>
          </a:xfrm>
        </p:spPr>
        <p:txBody>
          <a:bodyPr rtlCol="0"/>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8" name="Espaço Reservado para Rodapé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pt-BR" noProof="0"/>
              <a:t>Exemplo de Texto de Rodapé</a:t>
            </a:r>
          </a:p>
        </p:txBody>
      </p:sp>
      <p:sp>
        <p:nvSpPr>
          <p:cNvPr id="7" name="Espaço Reservado para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r>
              <a:rPr lang="pt-BR" noProof="0"/>
              <a:t>20XX</a:t>
            </a:r>
          </a:p>
        </p:txBody>
      </p:sp>
      <p:sp>
        <p:nvSpPr>
          <p:cNvPr id="9" name="Espaço Reservado para o Número do Slide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pt-BR" noProof="0" smtClean="0"/>
              <a:t>‹nº›</a:t>
            </a:fld>
            <a:endParaRPr lang="pt-BR" noProof="0"/>
          </a:p>
        </p:txBody>
      </p:sp>
    </p:spTree>
    <p:extLst>
      <p:ext uri="{BB962C8B-B14F-4D97-AF65-F5344CB8AC3E}">
        <p14:creationId xmlns:p14="http://schemas.microsoft.com/office/powerpoint/2010/main" val="1727598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p>
            <a:pPr rtl="0"/>
            <a:r>
              <a:rPr lang="pt-BR" noProof="0"/>
              <a:t>Clique para editar o estilo de título Mestre</a:t>
            </a:r>
          </a:p>
        </p:txBody>
      </p:sp>
      <p:sp>
        <p:nvSpPr>
          <p:cNvPr id="6" name="Espaço Reservado para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r>
              <a:rPr lang="pt-BR" noProof="0"/>
              <a:t>20XX</a:t>
            </a:r>
          </a:p>
        </p:txBody>
      </p:sp>
      <p:sp>
        <p:nvSpPr>
          <p:cNvPr id="7" name="Espaço Reservado para Rodapé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pt-BR" noProof="0"/>
              <a:t>Amostra de Texto de Rodapé</a:t>
            </a:r>
          </a:p>
        </p:txBody>
      </p:sp>
      <p:sp>
        <p:nvSpPr>
          <p:cNvPr id="8" name="Espaço Reservado para o Número do Slide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pt-BR" noProof="0" smtClean="0"/>
              <a:t>‹nº›</a:t>
            </a:fld>
            <a:endParaRPr lang="pt-BR" noProof="0"/>
          </a:p>
        </p:txBody>
      </p:sp>
    </p:spTree>
    <p:extLst>
      <p:ext uri="{BB962C8B-B14F-4D97-AF65-F5344CB8AC3E}">
        <p14:creationId xmlns:p14="http://schemas.microsoft.com/office/powerpoint/2010/main" val="2411917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0" name="Título 9"/>
          <p:cNvSpPr>
            <a:spLocks noGrp="1"/>
          </p:cNvSpPr>
          <p:nvPr>
            <p:ph type="title" hasCustomPrompt="1"/>
          </p:nvPr>
        </p:nvSpPr>
        <p:spPr>
          <a:xfrm>
            <a:off x="1097280" y="286603"/>
            <a:ext cx="10058400" cy="1450757"/>
          </a:xfrm>
        </p:spPr>
        <p:txBody>
          <a:bodyPr rtlCol="0"/>
          <a:lstStyle/>
          <a:p>
            <a:pPr rtl="0"/>
            <a:r>
              <a:rPr lang="pt-BR" noProof="0"/>
              <a:t>Clique para editar o estilo de título Mestre</a:t>
            </a:r>
          </a:p>
        </p:txBody>
      </p:sp>
      <p:sp>
        <p:nvSpPr>
          <p:cNvPr id="3" name="Espaço Reservado para Texto 2"/>
          <p:cNvSpPr>
            <a:spLocks noGrp="1"/>
          </p:cNvSpPr>
          <p:nvPr>
            <p:ph type="body" idx="1" hasCustomPrompt="1"/>
          </p:nvPr>
        </p:nvSpPr>
        <p:spPr>
          <a:xfrm>
            <a:off x="1188720" y="2057400"/>
            <a:ext cx="4639736" cy="736282"/>
          </a:xfrm>
        </p:spPr>
        <p:txBody>
          <a:bodyPr lIns="91440" rIns="91440" rtlCol="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noProof="0"/>
              <a:t>Clique para editar o texto Mestre</a:t>
            </a:r>
          </a:p>
        </p:txBody>
      </p:sp>
      <p:sp>
        <p:nvSpPr>
          <p:cNvPr id="4" name="Espaço Reservado para Conteúdo 3"/>
          <p:cNvSpPr>
            <a:spLocks noGrp="1"/>
          </p:cNvSpPr>
          <p:nvPr>
            <p:ph sz="half" idx="2" hasCustomPrompt="1"/>
          </p:nvPr>
        </p:nvSpPr>
        <p:spPr>
          <a:xfrm>
            <a:off x="1188720" y="2958274"/>
            <a:ext cx="4639736" cy="2910821"/>
          </a:xfrm>
        </p:spPr>
        <p:txBody>
          <a:bodyPr rtlCol="0"/>
          <a:lstStyle>
            <a:lvl1pPr marL="342900" indent="-182880">
              <a:buClr>
                <a:schemeClr val="accent1"/>
              </a:buClr>
              <a:buFont typeface="Arial" panose="020B0604020202020204" pitchFamily="34" charset="0"/>
              <a:buChar char="•"/>
              <a:defRPr/>
            </a:lvl1pPr>
            <a:lvl2pPr marL="486918" indent="-182880">
              <a:buClr>
                <a:schemeClr val="accent1"/>
              </a:buClr>
              <a:buFont typeface="Arial" panose="020B0604020202020204" pitchFamily="34" charset="0"/>
              <a:buChar char="•"/>
              <a:defRPr/>
            </a:lvl2pPr>
            <a:lvl3pPr marL="669798" indent="-182880">
              <a:buClr>
                <a:schemeClr val="accent1"/>
              </a:buClr>
              <a:buFont typeface="Arial" panose="020B0604020202020204" pitchFamily="34" charset="0"/>
              <a:buChar char="•"/>
              <a:defRPr/>
            </a:lvl3pPr>
            <a:lvl4pPr marL="852678" indent="-182880">
              <a:buClr>
                <a:schemeClr val="accent1"/>
              </a:buClr>
              <a:buFont typeface="Arial" panose="020B0604020202020204" pitchFamily="34" charset="0"/>
              <a:buChar char="•"/>
              <a:defRPr/>
            </a:lvl4pPr>
            <a:lvl5pPr marL="1035558" indent="-182880">
              <a:buClr>
                <a:schemeClr val="accent1"/>
              </a:buClr>
              <a:buFont typeface="Arial" panose="020B0604020202020204" pitchFamily="34" charset="0"/>
              <a:buChar char="•"/>
              <a:defRPr/>
            </a:lvl5pPr>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5" name="Espaço Reservado para Texto 4"/>
          <p:cNvSpPr>
            <a:spLocks noGrp="1"/>
          </p:cNvSpPr>
          <p:nvPr>
            <p:ph type="body" sz="quarter" idx="3" hasCustomPrompt="1"/>
          </p:nvPr>
        </p:nvSpPr>
        <p:spPr>
          <a:xfrm>
            <a:off x="6515944" y="2057400"/>
            <a:ext cx="4639736" cy="736282"/>
          </a:xfrm>
        </p:spPr>
        <p:txBody>
          <a:bodyPr lIns="91440" rIns="91440" rtlCol="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noProof="0"/>
              <a:t>Clique para editar o texto Mestre</a:t>
            </a:r>
          </a:p>
        </p:txBody>
      </p:sp>
      <p:sp>
        <p:nvSpPr>
          <p:cNvPr id="6" name="Espaço Reservado para Conteúdo 5"/>
          <p:cNvSpPr>
            <a:spLocks noGrp="1"/>
          </p:cNvSpPr>
          <p:nvPr>
            <p:ph sz="quarter" idx="4" hasCustomPrompt="1"/>
          </p:nvPr>
        </p:nvSpPr>
        <p:spPr>
          <a:xfrm>
            <a:off x="6515944" y="2958273"/>
            <a:ext cx="4639736" cy="2910821"/>
          </a:xfrm>
        </p:spPr>
        <p:txBody>
          <a:bodyPr rtlCol="0"/>
          <a:lstStyle>
            <a:lvl1pPr marL="342900" indent="-182880">
              <a:buClr>
                <a:schemeClr val="accent1"/>
              </a:buClr>
              <a:buFont typeface="Arial" panose="020B0604020202020204" pitchFamily="34" charset="0"/>
              <a:buChar char="•"/>
              <a:defRPr/>
            </a:lvl1pPr>
            <a:lvl2pPr marL="486918" indent="-182880">
              <a:buClr>
                <a:schemeClr val="accent1"/>
              </a:buClr>
              <a:buFont typeface="Arial" panose="020B0604020202020204" pitchFamily="34" charset="0"/>
              <a:buChar char="•"/>
              <a:defRPr/>
            </a:lvl2pPr>
            <a:lvl3pPr marL="669798" indent="-182880">
              <a:buClr>
                <a:schemeClr val="accent1"/>
              </a:buClr>
              <a:buFont typeface="Arial" panose="020B0604020202020204" pitchFamily="34" charset="0"/>
              <a:buChar char="•"/>
              <a:defRPr/>
            </a:lvl3pPr>
            <a:lvl4pPr marL="852678" indent="-182880">
              <a:buClr>
                <a:schemeClr val="accent1"/>
              </a:buClr>
              <a:buFont typeface="Arial" panose="020B0604020202020204" pitchFamily="34" charset="0"/>
              <a:buChar char="•"/>
              <a:defRPr/>
            </a:lvl4pPr>
            <a:lvl5pPr marL="1035558" indent="-182880">
              <a:buClr>
                <a:schemeClr val="accent1"/>
              </a:buClr>
              <a:buFont typeface="Arial" panose="020B0604020202020204" pitchFamily="34" charset="0"/>
              <a:buChar char="•"/>
              <a:defRPr/>
            </a:lvl5pPr>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11" name="Espaço Reservado para Rodapé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pt-BR" noProof="0"/>
              <a:t>Modelo de Texto do Rodapé</a:t>
            </a:r>
          </a:p>
        </p:txBody>
      </p:sp>
      <p:sp>
        <p:nvSpPr>
          <p:cNvPr id="2" name="Espaço Reservado para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r>
              <a:rPr lang="pt-BR" noProof="0"/>
              <a:t>20XX</a:t>
            </a:r>
          </a:p>
        </p:txBody>
      </p:sp>
      <p:sp>
        <p:nvSpPr>
          <p:cNvPr id="12" name="Espaço Reservado para o Número do Slide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pt-BR" noProof="0" smtClean="0"/>
              <a:t>‹nº›</a:t>
            </a:fld>
            <a:endParaRPr lang="pt-BR" noProof="0"/>
          </a:p>
        </p:txBody>
      </p:sp>
    </p:spTree>
    <p:extLst>
      <p:ext uri="{BB962C8B-B14F-4D97-AF65-F5344CB8AC3E}">
        <p14:creationId xmlns:p14="http://schemas.microsoft.com/office/powerpoint/2010/main" val="1958229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416A0E3C-60E6-4F39-BC55-5F7C224E1F7C}"/>
              </a:ext>
            </a:extLst>
          </p:cNvPr>
          <p:cNvSpPr/>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Espaço Reservado para Títu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pt-BR" noProof="0"/>
              <a:t>Clique para editar o estilo de título Mestre</a:t>
            </a:r>
          </a:p>
        </p:txBody>
      </p:sp>
      <p:sp>
        <p:nvSpPr>
          <p:cNvPr id="3" name="Espaço Reservado para Texto 2"/>
          <p:cNvSpPr>
            <a:spLocks noGrp="1"/>
          </p:cNvSpPr>
          <p:nvPr>
            <p:ph type="body" idx="1"/>
          </p:nvPr>
        </p:nvSpPr>
        <p:spPr>
          <a:xfrm>
            <a:off x="1188720" y="2108201"/>
            <a:ext cx="9966960" cy="3760891"/>
          </a:xfrm>
          <a:prstGeom prst="rect">
            <a:avLst/>
          </a:prstGeom>
        </p:spPr>
        <p:txBody>
          <a:bodyPr vert="horz" lIns="0" tIns="45720" rIns="0" bIns="45720" rtlCol="0">
            <a:normAutofit/>
          </a:bodyPr>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4" name="Espaço Reservado para Data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pPr rtl="0"/>
            <a:r>
              <a:rPr lang="pt-BR" noProof="0"/>
              <a:t>20XX</a:t>
            </a:r>
          </a:p>
        </p:txBody>
      </p:sp>
      <p:sp>
        <p:nvSpPr>
          <p:cNvPr id="5" name="Espaço Reservado para Rodapé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pPr rtl="0"/>
            <a:r>
              <a:rPr lang="pt-BR" noProof="0"/>
              <a:t>Exemplo de Texto de Rodapé</a:t>
            </a:r>
          </a:p>
        </p:txBody>
      </p:sp>
      <p:sp>
        <p:nvSpPr>
          <p:cNvPr id="6" name="Espaço Reservado para o Número do Slide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pPr rtl="0"/>
            <a:fld id="{3A98EE3D-8CD1-4C3F-BD1C-C98C9596463C}" type="slidenum">
              <a:rPr lang="pt-BR" noProof="0" smtClean="0"/>
              <a:t>‹nº›</a:t>
            </a:fld>
            <a:endParaRPr lang="pt-BR" noProof="0"/>
          </a:p>
        </p:txBody>
      </p:sp>
      <p:cxnSp>
        <p:nvCxnSpPr>
          <p:cNvPr id="10" name="Conector Reto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57751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6" r:id="rId3"/>
    <p:sldLayoutId id="2147483735" r:id="rId4"/>
    <p:sldLayoutId id="2147483722" r:id="rId5"/>
    <p:sldLayoutId id="2147483734" r:id="rId6"/>
    <p:sldLayoutId id="2147483745" r:id="rId7"/>
    <p:sldLayoutId id="2147483726" r:id="rId8"/>
    <p:sldLayoutId id="2147483725" r:id="rId9"/>
    <p:sldLayoutId id="2147483743" r:id="rId10"/>
    <p:sldLayoutId id="2147483737" r:id="rId11"/>
    <p:sldLayoutId id="2147483738" r:id="rId12"/>
    <p:sldLayoutId id="2147483723" r:id="rId13"/>
    <p:sldLayoutId id="2147483724" r:id="rId14"/>
    <p:sldLayoutId id="2147483727" r:id="rId15"/>
    <p:sldLayoutId id="2147483728" r:id="rId16"/>
    <p:sldLayoutId id="2147483729" r:id="rId17"/>
  </p:sldLayoutIdLst>
  <p:hf hdr="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descr="Close de grandes folhas verde de bananeira">
            <a:extLst>
              <a:ext uri="{FF2B5EF4-FFF2-40B4-BE49-F238E27FC236}">
                <a16:creationId xmlns:a16="http://schemas.microsoft.com/office/drawing/2014/main" id="{8A32028B-CF58-1337-828D-D6EE51589537}"/>
              </a:ext>
            </a:extLst>
          </p:cNvPr>
          <p:cNvPicPr>
            <a:picLocks noGrp="1" noChangeAspect="1"/>
          </p:cNvPicPr>
          <p:nvPr>
            <p:ph type="pic" sz="quarter" idx="13"/>
          </p:nvPr>
        </p:nvPicPr>
        <p:blipFill>
          <a:blip r:embed="rId3"/>
          <a:srcRect t="8240" b="8240"/>
          <a:stretch>
            <a:fillRect/>
          </a:stretch>
        </p:blipFill>
        <p:spPr/>
      </p:pic>
      <p:sp>
        <p:nvSpPr>
          <p:cNvPr id="4" name="Título 3">
            <a:extLst>
              <a:ext uri="{FF2B5EF4-FFF2-40B4-BE49-F238E27FC236}">
                <a16:creationId xmlns:a16="http://schemas.microsoft.com/office/drawing/2014/main" id="{D7559F58-E7E3-4312-BFB5-D3B5719E827E}"/>
              </a:ext>
            </a:extLst>
          </p:cNvPr>
          <p:cNvSpPr>
            <a:spLocks noGrp="1"/>
          </p:cNvSpPr>
          <p:nvPr>
            <p:ph type="ctrTitle"/>
          </p:nvPr>
        </p:nvSpPr>
        <p:spPr>
          <a:xfrm>
            <a:off x="0" y="3118981"/>
            <a:ext cx="9959926" cy="2462667"/>
          </a:xfrm>
        </p:spPr>
        <p:txBody>
          <a:bodyPr rtlCol="0"/>
          <a:lstStyle/>
          <a:p>
            <a:pPr rtl="0"/>
            <a:r>
              <a:rPr lang="pt-BR" dirty="0"/>
              <a:t>ANÁLISE DE RISCOS</a:t>
            </a:r>
          </a:p>
        </p:txBody>
      </p:sp>
      <p:pic>
        <p:nvPicPr>
          <p:cNvPr id="9" name="Imagem 8">
            <a:extLst>
              <a:ext uri="{FF2B5EF4-FFF2-40B4-BE49-F238E27FC236}">
                <a16:creationId xmlns:a16="http://schemas.microsoft.com/office/drawing/2014/main" id="{B7E956E6-2F85-DFB3-1AC8-4E2BA21CE9B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5971" y="3446482"/>
            <a:ext cx="2905760" cy="1591945"/>
          </a:xfrm>
          <a:prstGeom prst="rect">
            <a:avLst/>
          </a:prstGeom>
          <a:noFill/>
        </p:spPr>
      </p:pic>
    </p:spTree>
    <p:extLst>
      <p:ext uri="{BB962C8B-B14F-4D97-AF65-F5344CB8AC3E}">
        <p14:creationId xmlns:p14="http://schemas.microsoft.com/office/powerpoint/2010/main" val="331669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ela 8">
            <a:extLst>
              <a:ext uri="{FF2B5EF4-FFF2-40B4-BE49-F238E27FC236}">
                <a16:creationId xmlns:a16="http://schemas.microsoft.com/office/drawing/2014/main" id="{F7F9E320-EAB9-25C1-C42E-CFB18435BF98}"/>
              </a:ext>
            </a:extLst>
          </p:cNvPr>
          <p:cNvGraphicFramePr>
            <a:graphicFrameLocks noGrp="1"/>
          </p:cNvGraphicFramePr>
          <p:nvPr>
            <p:extLst>
              <p:ext uri="{D42A27DB-BD31-4B8C-83A1-F6EECF244321}">
                <p14:modId xmlns:p14="http://schemas.microsoft.com/office/powerpoint/2010/main" val="1927618591"/>
              </p:ext>
            </p:extLst>
          </p:nvPr>
        </p:nvGraphicFramePr>
        <p:xfrm>
          <a:off x="0" y="0"/>
          <a:ext cx="12192000" cy="6922704"/>
        </p:xfrm>
        <a:graphic>
          <a:graphicData uri="http://schemas.openxmlformats.org/drawingml/2006/table">
            <a:tbl>
              <a:tblPr/>
              <a:tblGrid>
                <a:gridCol w="1828800">
                  <a:extLst>
                    <a:ext uri="{9D8B030D-6E8A-4147-A177-3AD203B41FA5}">
                      <a16:colId xmlns:a16="http://schemas.microsoft.com/office/drawing/2014/main" val="3563632447"/>
                    </a:ext>
                  </a:extLst>
                </a:gridCol>
                <a:gridCol w="2663687">
                  <a:extLst>
                    <a:ext uri="{9D8B030D-6E8A-4147-A177-3AD203B41FA5}">
                      <a16:colId xmlns:a16="http://schemas.microsoft.com/office/drawing/2014/main" val="1622268352"/>
                    </a:ext>
                  </a:extLst>
                </a:gridCol>
                <a:gridCol w="4299953">
                  <a:extLst>
                    <a:ext uri="{9D8B030D-6E8A-4147-A177-3AD203B41FA5}">
                      <a16:colId xmlns:a16="http://schemas.microsoft.com/office/drawing/2014/main" val="1497070746"/>
                    </a:ext>
                  </a:extLst>
                </a:gridCol>
                <a:gridCol w="3399560">
                  <a:extLst>
                    <a:ext uri="{9D8B030D-6E8A-4147-A177-3AD203B41FA5}">
                      <a16:colId xmlns:a16="http://schemas.microsoft.com/office/drawing/2014/main" val="3766147826"/>
                    </a:ext>
                  </a:extLst>
                </a:gridCol>
              </a:tblGrid>
              <a:tr h="54763">
                <a:tc>
                  <a:txBody>
                    <a:bodyPr/>
                    <a:lstStyle/>
                    <a:p>
                      <a:pPr algn="l" fontAlgn="b"/>
                      <a:r>
                        <a:rPr lang="pt-BR" sz="1100" b="0" i="0" u="none" strike="noStrike" dirty="0">
                          <a:solidFill>
                            <a:srgbClr val="000000"/>
                          </a:solidFill>
                          <a:effectLst/>
                          <a:latin typeface="Calibri" panose="020F0502020204030204" pitchFamily="34" charset="0"/>
                        </a:rPr>
                        <a:t> Probabilidade/Impacto</a:t>
                      </a:r>
                    </a:p>
                  </a:txBody>
                  <a:tcPr marL="5255" marR="5255" marT="52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pt-BR" sz="1100" b="1" i="0" u="none" strike="noStrike">
                          <a:solidFill>
                            <a:srgbClr val="000000"/>
                          </a:solidFill>
                          <a:effectLst/>
                          <a:latin typeface="Calibri" panose="020F0502020204030204" pitchFamily="34" charset="0"/>
                        </a:rPr>
                        <a:t>Baixo</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pt-BR" sz="1100" b="1" i="0" u="none" strike="noStrike">
                          <a:solidFill>
                            <a:srgbClr val="000000"/>
                          </a:solidFill>
                          <a:effectLst/>
                          <a:latin typeface="Calibri" panose="020F0502020204030204" pitchFamily="34" charset="0"/>
                        </a:rPr>
                        <a:t>Médio</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pt-BR" sz="1100" b="1" i="0" u="none" strike="noStrike">
                          <a:solidFill>
                            <a:srgbClr val="000000"/>
                          </a:solidFill>
                          <a:effectLst/>
                          <a:latin typeface="Calibri" panose="020F0502020204030204" pitchFamily="34" charset="0"/>
                        </a:rPr>
                        <a:t>Alto</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308183759"/>
                  </a:ext>
                </a:extLst>
              </a:tr>
              <a:tr h="624638">
                <a:tc rowSpan="11">
                  <a:txBody>
                    <a:bodyPr/>
                    <a:lstStyle/>
                    <a:p>
                      <a:pPr algn="ctr" fontAlgn="ctr"/>
                      <a:r>
                        <a:rPr lang="pt-BR" sz="1100" b="1" i="0" u="none" strike="noStrike" dirty="0">
                          <a:solidFill>
                            <a:srgbClr val="000000"/>
                          </a:solidFill>
                          <a:effectLst/>
                          <a:latin typeface="Calibri" panose="020F0502020204030204" pitchFamily="34" charset="0"/>
                        </a:rPr>
                        <a:t>Provável</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buClr>
                          <a:srgbClr val="000000"/>
                        </a:buClr>
                        <a:buSzPts val="1200"/>
                        <a:buFont typeface="Wingdings" panose="05000000000000000000" pitchFamily="2" charset="2"/>
                        <a:buChar char="§"/>
                      </a:pPr>
                      <a:r>
                        <a:rPr lang="pt-BR" sz="1400" b="0" i="0" u="none" strike="noStrike" dirty="0">
                          <a:solidFill>
                            <a:srgbClr val="000000"/>
                          </a:solidFill>
                          <a:effectLst/>
                          <a:latin typeface="Calibri" panose="020F0502020204030204" pitchFamily="34" charset="0"/>
                        </a:rPr>
                        <a:t>Número de bolsas; </a:t>
                      </a:r>
                      <a:endParaRPr lang="pt-BR" sz="1400" b="0" i="0" u="none" strike="noStrike" dirty="0">
                        <a:solidFill>
                          <a:srgbClr val="000000"/>
                        </a:solidFill>
                        <a:effectLst/>
                        <a:latin typeface="Wingdings" panose="05000000000000000000" pitchFamily="2" charset="2"/>
                      </a:endParaRP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rtl="0" fontAlgn="ctr">
                        <a:buClr>
                          <a:srgbClr val="000000"/>
                        </a:buClr>
                        <a:buSzPts val="1200"/>
                        <a:buFont typeface="Wingdings" panose="05000000000000000000" pitchFamily="2" charset="2"/>
                        <a:buChar char="§"/>
                      </a:pPr>
                      <a:r>
                        <a:rPr lang="pt-BR" sz="1400" b="0" i="0" u="none" strike="noStrike" dirty="0">
                          <a:solidFill>
                            <a:srgbClr val="000000"/>
                          </a:solidFill>
                          <a:effectLst/>
                          <a:latin typeface="Calibri" panose="020F0502020204030204" pitchFamily="34" charset="0"/>
                        </a:rPr>
                        <a:t>Falta de transportes para coletas; </a:t>
                      </a:r>
                      <a:endParaRPr lang="pt-BR" sz="1400" b="0" i="0" u="none" strike="noStrike" dirty="0">
                        <a:solidFill>
                          <a:srgbClr val="000000"/>
                        </a:solidFill>
                        <a:effectLst/>
                        <a:latin typeface="Wingdings" panose="05000000000000000000" pitchFamily="2" charset="2"/>
                      </a:endParaRP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rtl="0" fontAlgn="ctr">
                        <a:buClr>
                          <a:srgbClr val="000000"/>
                        </a:buClr>
                        <a:buSzPts val="1200"/>
                        <a:buFont typeface="Wingdings" panose="05000000000000000000" pitchFamily="2" charset="2"/>
                        <a:buChar char="§"/>
                      </a:pPr>
                      <a:r>
                        <a:rPr lang="pt-BR" sz="1400" b="0" i="0" u="none" strike="noStrike" dirty="0">
                          <a:solidFill>
                            <a:srgbClr val="000000"/>
                          </a:solidFill>
                          <a:effectLst/>
                          <a:latin typeface="Calibri" panose="020F0502020204030204" pitchFamily="34" charset="0"/>
                        </a:rPr>
                        <a:t>Infraestrutura e recursos humanos insuficientes para algumas atividades administrativas</a:t>
                      </a:r>
                      <a:endParaRPr lang="pt-BR" sz="1400" b="0" i="0" u="none" strike="noStrike" dirty="0">
                        <a:solidFill>
                          <a:srgbClr val="000000"/>
                        </a:solidFill>
                        <a:effectLst/>
                        <a:latin typeface="Wingdings" panose="05000000000000000000" pitchFamily="2" charset="2"/>
                      </a:endParaRP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722889010"/>
                  </a:ext>
                </a:extLst>
              </a:tr>
              <a:tr h="624638">
                <a:tc vMerge="1">
                  <a:txBody>
                    <a:bodyPr/>
                    <a:lstStyle/>
                    <a:p>
                      <a:endParaRPr lang="pt-BR"/>
                    </a:p>
                  </a:txBody>
                  <a:tcPr/>
                </a:tc>
                <a:tc>
                  <a:txBody>
                    <a:bodyPr/>
                    <a:lstStyle/>
                    <a:p>
                      <a:pPr algn="l" rtl="0" fontAlgn="ctr">
                        <a:buClr>
                          <a:srgbClr val="000000"/>
                        </a:buClr>
                        <a:buSzPts val="1200"/>
                        <a:buFont typeface="Wingdings" panose="05000000000000000000" pitchFamily="2" charset="2"/>
                        <a:buChar char="§"/>
                      </a:pPr>
                      <a:r>
                        <a:rPr lang="pt-BR" sz="1400" b="0" i="0" u="none" strike="noStrike" dirty="0">
                          <a:solidFill>
                            <a:srgbClr val="000000"/>
                          </a:solidFill>
                          <a:effectLst/>
                          <a:latin typeface="Calibri" panose="020F0502020204030204" pitchFamily="34" charset="0"/>
                        </a:rPr>
                        <a:t>Necessidade de produção cientifica de alto impacto de certos docentes.</a:t>
                      </a:r>
                      <a:endParaRPr lang="pt-BR" sz="1400" b="0" i="0" u="none" strike="noStrike" dirty="0">
                        <a:solidFill>
                          <a:srgbClr val="000000"/>
                        </a:solidFill>
                        <a:effectLst/>
                        <a:latin typeface="Wingdings" panose="05000000000000000000" pitchFamily="2" charset="2"/>
                      </a:endParaRP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rtl="0" fontAlgn="ctr">
                        <a:buClr>
                          <a:srgbClr val="000000"/>
                        </a:buClr>
                        <a:buSzPts val="1200"/>
                        <a:buFont typeface="Wingdings" panose="05000000000000000000" pitchFamily="2" charset="2"/>
                        <a:buChar char="§"/>
                      </a:pPr>
                      <a:r>
                        <a:rPr lang="pt-BR" sz="1400" b="0" i="0" u="none" strike="noStrike" dirty="0">
                          <a:solidFill>
                            <a:srgbClr val="000000"/>
                          </a:solidFill>
                          <a:effectLst/>
                          <a:latin typeface="Calibri" panose="020F0502020204030204" pitchFamily="34" charset="0"/>
                        </a:rPr>
                        <a:t>Ausência do Doutorado;</a:t>
                      </a:r>
                      <a:endParaRPr lang="pt-BR" sz="1400" b="0" i="0" u="none" strike="noStrike" dirty="0">
                        <a:solidFill>
                          <a:srgbClr val="000000"/>
                        </a:solidFill>
                        <a:effectLst/>
                        <a:latin typeface="Wingdings" panose="05000000000000000000" pitchFamily="2" charset="2"/>
                      </a:endParaRP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rtl="0" fontAlgn="ctr">
                        <a:buClr>
                          <a:srgbClr val="000000"/>
                        </a:buClr>
                        <a:buSzPts val="1200"/>
                        <a:buFont typeface="Wingdings" panose="05000000000000000000" pitchFamily="2" charset="2"/>
                        <a:buChar char="§"/>
                      </a:pPr>
                      <a:r>
                        <a:rPr lang="pt-BR" sz="1400" b="0" i="0" u="none" strike="noStrike" dirty="0">
                          <a:solidFill>
                            <a:srgbClr val="000000"/>
                          </a:solidFill>
                          <a:effectLst/>
                          <a:latin typeface="Calibri" panose="020F0502020204030204" pitchFamily="34" charset="0"/>
                        </a:rPr>
                        <a:t>Falta de envolvimento de todos os colegas do corpo docente em atividades científicas e administrativas </a:t>
                      </a:r>
                      <a:endParaRPr lang="pt-BR" sz="1400" b="0" i="0" u="none" strike="noStrike" dirty="0">
                        <a:solidFill>
                          <a:srgbClr val="000000"/>
                        </a:solidFill>
                        <a:effectLst/>
                        <a:latin typeface="Wingdings" panose="05000000000000000000" pitchFamily="2" charset="2"/>
                      </a:endParaRP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944344893"/>
                  </a:ext>
                </a:extLst>
              </a:tr>
              <a:tr h="907436">
                <a:tc vMerge="1">
                  <a:txBody>
                    <a:bodyPr/>
                    <a:lstStyle/>
                    <a:p>
                      <a:endParaRPr lang="pt-BR"/>
                    </a:p>
                  </a:txBody>
                  <a:tcPr/>
                </a:tc>
                <a:tc>
                  <a:txBody>
                    <a:bodyPr/>
                    <a:lstStyle/>
                    <a:p>
                      <a:pPr algn="l" rtl="0" fontAlgn="ctr">
                        <a:buClr>
                          <a:srgbClr val="000000"/>
                        </a:buClr>
                        <a:buSzPts val="1200"/>
                        <a:buFont typeface="Wingdings" panose="05000000000000000000" pitchFamily="2" charset="2"/>
                        <a:buChar char="§"/>
                      </a:pPr>
                      <a:r>
                        <a:rPr lang="pt-BR" sz="1200" b="0" i="0" u="none" strike="noStrike" dirty="0">
                          <a:solidFill>
                            <a:srgbClr val="000000"/>
                          </a:solidFill>
                          <a:effectLst/>
                          <a:latin typeface="Calibri" panose="020F0502020204030204" pitchFamily="34" charset="0"/>
                        </a:rPr>
                        <a:t>Internacionalização através de convênios formais de pesquisadores do PPGDR com outros pesquisadores ou instituições de pesquisas;</a:t>
                      </a:r>
                      <a:endParaRPr lang="pt-BR" sz="1200" b="0" i="0" u="none" strike="noStrike" dirty="0">
                        <a:solidFill>
                          <a:srgbClr val="000000"/>
                        </a:solidFill>
                        <a:effectLst/>
                        <a:latin typeface="Wingdings" panose="05000000000000000000" pitchFamily="2" charset="2"/>
                      </a:endParaRP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rtl="0" fontAlgn="ctr">
                        <a:buClr>
                          <a:srgbClr val="000000"/>
                        </a:buClr>
                        <a:buSzPts val="1200"/>
                        <a:buFont typeface="Wingdings" panose="05000000000000000000" pitchFamily="2" charset="2"/>
                        <a:buChar char="§"/>
                      </a:pPr>
                      <a:r>
                        <a:rPr lang="pt-BR" sz="1400" b="0" i="0" u="none" strike="noStrike" dirty="0">
                          <a:solidFill>
                            <a:srgbClr val="000000"/>
                          </a:solidFill>
                          <a:effectLst/>
                          <a:latin typeface="Calibri" panose="020F0502020204030204" pitchFamily="34" charset="0"/>
                        </a:rPr>
                        <a:t>Baixo engajamento dos professores que são de outras instituições;</a:t>
                      </a:r>
                      <a:endParaRPr lang="pt-BR" sz="1400" b="0" i="0" u="none" strike="noStrike" dirty="0">
                        <a:solidFill>
                          <a:srgbClr val="000000"/>
                        </a:solidFill>
                        <a:effectLst/>
                        <a:latin typeface="Wingdings" panose="05000000000000000000" pitchFamily="2" charset="2"/>
                      </a:endParaRP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rtl="0" fontAlgn="ctr">
                        <a:buClr>
                          <a:srgbClr val="000000"/>
                        </a:buClr>
                        <a:buSzPts val="1200"/>
                        <a:buFont typeface="Wingdings" panose="05000000000000000000" pitchFamily="2" charset="2"/>
                        <a:buChar char="§"/>
                      </a:pPr>
                      <a:r>
                        <a:rPr lang="pt-BR" sz="1400" b="0" i="0" u="none" strike="noStrike" dirty="0">
                          <a:solidFill>
                            <a:srgbClr val="000000"/>
                          </a:solidFill>
                          <a:effectLst/>
                          <a:latin typeface="Calibri" panose="020F0502020204030204" pitchFamily="34" charset="0"/>
                        </a:rPr>
                        <a:t>Falta de acompanhamento de docentes através do processo de recredenciamento em consonância com Regimento e CAPES;</a:t>
                      </a:r>
                      <a:endParaRPr lang="pt-BR" sz="1400" b="0" i="0" u="none" strike="noStrike" dirty="0">
                        <a:solidFill>
                          <a:srgbClr val="000000"/>
                        </a:solidFill>
                        <a:effectLst/>
                        <a:latin typeface="Wingdings" panose="05000000000000000000" pitchFamily="2" charset="2"/>
                      </a:endParaRP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292964053"/>
                  </a:ext>
                </a:extLst>
              </a:tr>
              <a:tr h="624638">
                <a:tc vMerge="1">
                  <a:txBody>
                    <a:bodyPr/>
                    <a:lstStyle/>
                    <a:p>
                      <a:endParaRPr lang="pt-BR"/>
                    </a:p>
                  </a:txBody>
                  <a:tcPr/>
                </a:tc>
                <a:tc>
                  <a:txBody>
                    <a:bodyPr/>
                    <a:lstStyle/>
                    <a:p>
                      <a:pPr algn="l" fontAlgn="b"/>
                      <a:r>
                        <a:rPr lang="pt-BR" sz="1100" b="0" i="0" u="none" strike="noStrike" dirty="0">
                          <a:solidFill>
                            <a:srgbClr val="000000"/>
                          </a:solidFill>
                          <a:effectLst/>
                          <a:latin typeface="Calibri" panose="020F0502020204030204" pitchFamily="34" charset="0"/>
                        </a:rPr>
                        <a:t> </a:t>
                      </a:r>
                    </a:p>
                  </a:txBody>
                  <a:tcPr marL="5255" marR="5255" marT="52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rtl="0" fontAlgn="ctr">
                        <a:buClr>
                          <a:srgbClr val="000000"/>
                        </a:buClr>
                        <a:buSzPts val="1200"/>
                        <a:buFont typeface="Wingdings" panose="05000000000000000000" pitchFamily="2" charset="2"/>
                        <a:buChar char="§"/>
                      </a:pPr>
                      <a:r>
                        <a:rPr lang="pt-BR" sz="1400" b="0" i="0" u="none" strike="noStrike" dirty="0">
                          <a:solidFill>
                            <a:srgbClr val="000000"/>
                          </a:solidFill>
                          <a:effectLst/>
                          <a:latin typeface="Calibri" panose="020F0502020204030204" pitchFamily="34" charset="0"/>
                        </a:rPr>
                        <a:t>Um dos únicos cursos de pós-graduação em biodiversidade no interior nordestino (Localização); </a:t>
                      </a:r>
                      <a:endParaRPr lang="pt-BR" sz="1400" b="0" i="0" u="none" strike="noStrike" dirty="0">
                        <a:solidFill>
                          <a:srgbClr val="000000"/>
                        </a:solidFill>
                        <a:effectLst/>
                        <a:latin typeface="Wingdings" panose="05000000000000000000" pitchFamily="2" charset="2"/>
                      </a:endParaRP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rtl="0" fontAlgn="ctr">
                        <a:buClr>
                          <a:srgbClr val="000000"/>
                        </a:buClr>
                        <a:buSzPts val="1200"/>
                        <a:buFont typeface="Wingdings" panose="05000000000000000000" pitchFamily="2" charset="2"/>
                        <a:buChar char="§"/>
                      </a:pPr>
                      <a:r>
                        <a:rPr lang="pt-BR" sz="1400" b="0" i="0" u="none" strike="noStrike" dirty="0">
                          <a:solidFill>
                            <a:srgbClr val="000000"/>
                          </a:solidFill>
                          <a:effectLst/>
                          <a:latin typeface="Calibri" panose="020F0502020204030204" pitchFamily="34" charset="0"/>
                        </a:rPr>
                        <a:t>Ausência de um planejamento estratégico mais claro e mais audacioso </a:t>
                      </a:r>
                      <a:endParaRPr lang="pt-BR" sz="1400" b="0" i="0" u="none" strike="noStrike" dirty="0">
                        <a:solidFill>
                          <a:srgbClr val="000000"/>
                        </a:solidFill>
                        <a:effectLst/>
                        <a:latin typeface="Wingdings" panose="05000000000000000000" pitchFamily="2" charset="2"/>
                      </a:endParaRP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414481961"/>
                  </a:ext>
                </a:extLst>
              </a:tr>
              <a:tr h="257511">
                <a:tc vMerge="1">
                  <a:txBody>
                    <a:bodyPr/>
                    <a:lstStyle/>
                    <a:p>
                      <a:endParaRPr lang="pt-BR"/>
                    </a:p>
                  </a:txBody>
                  <a:tcPr/>
                </a:tc>
                <a:tc>
                  <a:txBody>
                    <a:bodyPr/>
                    <a:lstStyle/>
                    <a:p>
                      <a:pPr algn="l" fontAlgn="b"/>
                      <a:r>
                        <a:rPr lang="pt-BR" sz="1100" b="0" i="0" u="none" strike="noStrike">
                          <a:solidFill>
                            <a:srgbClr val="000000"/>
                          </a:solidFill>
                          <a:effectLst/>
                          <a:latin typeface="Calibri" panose="020F0502020204030204" pitchFamily="34" charset="0"/>
                        </a:rPr>
                        <a:t> </a:t>
                      </a:r>
                    </a:p>
                  </a:txBody>
                  <a:tcPr marL="5255" marR="5255" marT="52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rtl="0" fontAlgn="ctr">
                        <a:buClr>
                          <a:srgbClr val="000000"/>
                        </a:buClr>
                        <a:buSzPts val="1200"/>
                        <a:buFont typeface="Wingdings" panose="05000000000000000000" pitchFamily="2" charset="2"/>
                        <a:buChar char="§"/>
                      </a:pPr>
                      <a:r>
                        <a:rPr lang="pt-BR" sz="1400" b="0" i="0" u="none" strike="noStrike" dirty="0">
                          <a:solidFill>
                            <a:srgbClr val="000000"/>
                          </a:solidFill>
                          <a:effectLst/>
                          <a:latin typeface="Calibri" panose="020F0502020204030204" pitchFamily="34" charset="0"/>
                        </a:rPr>
                        <a:t>Parcerias com professores de outras IES. </a:t>
                      </a:r>
                      <a:endParaRPr lang="pt-BR" sz="1400" b="0" i="0" u="none" strike="noStrike" dirty="0">
                        <a:solidFill>
                          <a:srgbClr val="000000"/>
                        </a:solidFill>
                        <a:effectLst/>
                        <a:latin typeface="Wingdings" panose="05000000000000000000" pitchFamily="2" charset="2"/>
                      </a:endParaRP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rtl="0" fontAlgn="ctr">
                        <a:buClr>
                          <a:srgbClr val="000000"/>
                        </a:buClr>
                        <a:buSzPts val="1200"/>
                        <a:buFont typeface="Wingdings" panose="05000000000000000000" pitchFamily="2" charset="2"/>
                        <a:buChar char="§"/>
                      </a:pPr>
                      <a:r>
                        <a:rPr lang="pt-BR" sz="1400" b="0" i="0" u="none" strike="noStrike" dirty="0">
                          <a:solidFill>
                            <a:srgbClr val="000000"/>
                          </a:solidFill>
                          <a:effectLst/>
                          <a:latin typeface="Calibri" panose="020F0502020204030204" pitchFamily="34" charset="0"/>
                        </a:rPr>
                        <a:t>Ampliação do programa com o doutorado </a:t>
                      </a:r>
                      <a:endParaRPr lang="pt-BR" sz="1400" b="0" i="0" u="none" strike="noStrike" dirty="0">
                        <a:solidFill>
                          <a:srgbClr val="000000"/>
                        </a:solidFill>
                        <a:effectLst/>
                        <a:latin typeface="Wingdings" panose="05000000000000000000" pitchFamily="2" charset="2"/>
                      </a:endParaRP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59085244"/>
                  </a:ext>
                </a:extLst>
              </a:tr>
              <a:tr h="418121">
                <a:tc vMerge="1">
                  <a:txBody>
                    <a:bodyPr/>
                    <a:lstStyle/>
                    <a:p>
                      <a:endParaRPr lang="pt-BR"/>
                    </a:p>
                  </a:txBody>
                  <a:tcPr/>
                </a:tc>
                <a:tc>
                  <a:txBody>
                    <a:bodyPr/>
                    <a:lstStyle/>
                    <a:p>
                      <a:pPr algn="l" fontAlgn="b"/>
                      <a:r>
                        <a:rPr lang="pt-BR" sz="1100" b="0" i="0" u="none" strike="noStrike">
                          <a:solidFill>
                            <a:srgbClr val="000000"/>
                          </a:solidFill>
                          <a:effectLst/>
                          <a:latin typeface="Calibri" panose="020F0502020204030204" pitchFamily="34" charset="0"/>
                        </a:rPr>
                        <a:t> </a:t>
                      </a:r>
                    </a:p>
                  </a:txBody>
                  <a:tcPr marL="5255" marR="5255" marT="52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pt-BR" sz="1400" b="0" i="0" u="none" strike="noStrike">
                          <a:solidFill>
                            <a:srgbClr val="000000"/>
                          </a:solidFill>
                          <a:effectLst/>
                          <a:latin typeface="Calibri" panose="020F0502020204030204" pitchFamily="34" charset="0"/>
                        </a:rPr>
                        <a:t> </a:t>
                      </a:r>
                    </a:p>
                  </a:txBody>
                  <a:tcPr marL="5255" marR="5255" marT="52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rtl="0" fontAlgn="ctr">
                        <a:buClr>
                          <a:srgbClr val="000000"/>
                        </a:buClr>
                        <a:buSzPts val="1200"/>
                        <a:buFont typeface="Wingdings" panose="05000000000000000000" pitchFamily="2" charset="2"/>
                        <a:buChar char="§"/>
                      </a:pPr>
                      <a:r>
                        <a:rPr lang="pt-BR" sz="1400" b="0" i="0" u="none" strike="noStrike" dirty="0">
                          <a:solidFill>
                            <a:srgbClr val="000000"/>
                          </a:solidFill>
                          <a:effectLst/>
                          <a:latin typeface="Calibri" panose="020F0502020204030204" pitchFamily="34" charset="0"/>
                        </a:rPr>
                        <a:t>Concorrência com outros programas de mestrado e doutorado;</a:t>
                      </a:r>
                      <a:endParaRPr lang="pt-BR" sz="1400" b="0" i="0" u="none" strike="noStrike" dirty="0">
                        <a:solidFill>
                          <a:srgbClr val="000000"/>
                        </a:solidFill>
                        <a:effectLst/>
                        <a:latin typeface="Wingdings" panose="05000000000000000000" pitchFamily="2" charset="2"/>
                      </a:endParaRP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683417665"/>
                  </a:ext>
                </a:extLst>
              </a:tr>
              <a:tr h="418121">
                <a:tc vMerge="1">
                  <a:txBody>
                    <a:bodyPr/>
                    <a:lstStyle/>
                    <a:p>
                      <a:endParaRPr lang="pt-BR"/>
                    </a:p>
                  </a:txBody>
                  <a:tcPr/>
                </a:tc>
                <a:tc>
                  <a:txBody>
                    <a:bodyPr/>
                    <a:lstStyle/>
                    <a:p>
                      <a:pPr algn="l" fontAlgn="b"/>
                      <a:r>
                        <a:rPr lang="pt-BR" sz="1100" b="0" i="0" u="none" strike="noStrike">
                          <a:solidFill>
                            <a:srgbClr val="000000"/>
                          </a:solidFill>
                          <a:effectLst/>
                          <a:latin typeface="Calibri" panose="020F0502020204030204" pitchFamily="34" charset="0"/>
                        </a:rPr>
                        <a:t> </a:t>
                      </a:r>
                    </a:p>
                  </a:txBody>
                  <a:tcPr marL="5255" marR="5255" marT="52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pt-BR" sz="1400" b="0" i="0" u="none" strike="noStrike" dirty="0">
                          <a:solidFill>
                            <a:srgbClr val="000000"/>
                          </a:solidFill>
                          <a:effectLst/>
                          <a:latin typeface="Calibri" panose="020F0502020204030204" pitchFamily="34" charset="0"/>
                        </a:rPr>
                        <a:t> </a:t>
                      </a:r>
                    </a:p>
                  </a:txBody>
                  <a:tcPr marL="5255" marR="5255" marT="52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rtl="0" fontAlgn="ctr">
                        <a:buClr>
                          <a:srgbClr val="000000"/>
                        </a:buClr>
                        <a:buSzPts val="1200"/>
                        <a:buFont typeface="Wingdings" panose="05000000000000000000" pitchFamily="2" charset="2"/>
                        <a:buChar char="§"/>
                      </a:pPr>
                      <a:r>
                        <a:rPr lang="pt-BR" sz="1400" b="0" i="0" u="none" strike="noStrike" dirty="0">
                          <a:solidFill>
                            <a:srgbClr val="000000"/>
                          </a:solidFill>
                          <a:effectLst/>
                          <a:latin typeface="Calibri" panose="020F0502020204030204" pitchFamily="34" charset="0"/>
                        </a:rPr>
                        <a:t>Diminuição do auxílio e de bolsas para o fomento das pesquisas;</a:t>
                      </a:r>
                      <a:endParaRPr lang="pt-BR" sz="1400" b="0" i="0" u="none" strike="noStrike" dirty="0">
                        <a:solidFill>
                          <a:srgbClr val="000000"/>
                        </a:solidFill>
                        <a:effectLst/>
                        <a:latin typeface="Wingdings" panose="05000000000000000000" pitchFamily="2" charset="2"/>
                      </a:endParaRP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054609991"/>
                  </a:ext>
                </a:extLst>
              </a:tr>
              <a:tr h="211604">
                <a:tc vMerge="1">
                  <a:txBody>
                    <a:bodyPr/>
                    <a:lstStyle/>
                    <a:p>
                      <a:endParaRPr lang="pt-BR"/>
                    </a:p>
                  </a:txBody>
                  <a:tcPr/>
                </a:tc>
                <a:tc>
                  <a:txBody>
                    <a:bodyPr/>
                    <a:lstStyle/>
                    <a:p>
                      <a:pPr algn="l" fontAlgn="b"/>
                      <a:r>
                        <a:rPr lang="pt-BR" sz="1100" b="0" i="0" u="none" strike="noStrike">
                          <a:solidFill>
                            <a:srgbClr val="000000"/>
                          </a:solidFill>
                          <a:effectLst/>
                          <a:latin typeface="Calibri" panose="020F0502020204030204" pitchFamily="34" charset="0"/>
                        </a:rPr>
                        <a:t> </a:t>
                      </a:r>
                    </a:p>
                  </a:txBody>
                  <a:tcPr marL="5255" marR="5255" marT="52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pt-BR" sz="1400" b="0" i="0" u="none" strike="noStrike">
                          <a:solidFill>
                            <a:srgbClr val="000000"/>
                          </a:solidFill>
                          <a:effectLst/>
                          <a:latin typeface="Calibri" panose="020F0502020204030204" pitchFamily="34" charset="0"/>
                        </a:rPr>
                        <a:t> </a:t>
                      </a:r>
                    </a:p>
                  </a:txBody>
                  <a:tcPr marL="5255" marR="5255" marT="52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rtl="0" fontAlgn="ctr">
                        <a:buClr>
                          <a:srgbClr val="000000"/>
                        </a:buClr>
                        <a:buSzPts val="1200"/>
                        <a:buFont typeface="Wingdings" panose="05000000000000000000" pitchFamily="2" charset="2"/>
                        <a:buChar char="§"/>
                      </a:pPr>
                      <a:r>
                        <a:rPr lang="pt-BR" sz="1400" b="0" i="0" u="none" strike="noStrike" dirty="0">
                          <a:solidFill>
                            <a:srgbClr val="000000"/>
                          </a:solidFill>
                          <a:effectLst/>
                          <a:latin typeface="Calibri" panose="020F0502020204030204" pitchFamily="34" charset="0"/>
                        </a:rPr>
                        <a:t>Produção qualificada em fauna e flora; </a:t>
                      </a:r>
                      <a:endParaRPr lang="pt-BR" sz="1400" b="0" i="0" u="none" strike="noStrike" dirty="0">
                        <a:solidFill>
                          <a:srgbClr val="000000"/>
                        </a:solidFill>
                        <a:effectLst/>
                        <a:latin typeface="Wingdings" panose="05000000000000000000" pitchFamily="2" charset="2"/>
                      </a:endParaRP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530564908"/>
                  </a:ext>
                </a:extLst>
              </a:tr>
              <a:tr h="211604">
                <a:tc vMerge="1">
                  <a:txBody>
                    <a:bodyPr/>
                    <a:lstStyle/>
                    <a:p>
                      <a:endParaRPr lang="pt-BR"/>
                    </a:p>
                  </a:txBody>
                  <a:tcPr/>
                </a:tc>
                <a:tc>
                  <a:txBody>
                    <a:bodyPr/>
                    <a:lstStyle/>
                    <a:p>
                      <a:pPr algn="l" fontAlgn="b"/>
                      <a:r>
                        <a:rPr lang="pt-BR" sz="1100" b="0" i="0" u="none" strike="noStrike">
                          <a:solidFill>
                            <a:srgbClr val="000000"/>
                          </a:solidFill>
                          <a:effectLst/>
                          <a:latin typeface="Calibri" panose="020F0502020204030204" pitchFamily="34" charset="0"/>
                        </a:rPr>
                        <a:t> </a:t>
                      </a:r>
                    </a:p>
                  </a:txBody>
                  <a:tcPr marL="5255" marR="5255" marT="52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pt-BR" sz="1400" b="0" i="0" u="none" strike="noStrike">
                          <a:solidFill>
                            <a:srgbClr val="000000"/>
                          </a:solidFill>
                          <a:effectLst/>
                          <a:latin typeface="Calibri" panose="020F0502020204030204" pitchFamily="34" charset="0"/>
                        </a:rPr>
                        <a:t> </a:t>
                      </a:r>
                    </a:p>
                  </a:txBody>
                  <a:tcPr marL="5255" marR="5255" marT="52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rtl="0" fontAlgn="ctr">
                        <a:buClr>
                          <a:srgbClr val="000000"/>
                        </a:buClr>
                        <a:buSzPts val="1200"/>
                        <a:buFont typeface="Wingdings" panose="05000000000000000000" pitchFamily="2" charset="2"/>
                        <a:buChar char="§"/>
                      </a:pPr>
                      <a:r>
                        <a:rPr lang="pt-BR" sz="1400" b="0" i="0" u="none" strike="noStrike" dirty="0">
                          <a:solidFill>
                            <a:srgbClr val="000000"/>
                          </a:solidFill>
                          <a:effectLst/>
                          <a:latin typeface="Calibri" panose="020F0502020204030204" pitchFamily="34" charset="0"/>
                        </a:rPr>
                        <a:t>Diversos laboratórios vinculados; </a:t>
                      </a:r>
                      <a:endParaRPr lang="pt-BR" sz="1400" b="0" i="0" u="none" strike="noStrike" dirty="0">
                        <a:solidFill>
                          <a:srgbClr val="000000"/>
                        </a:solidFill>
                        <a:effectLst/>
                        <a:latin typeface="Wingdings" panose="05000000000000000000" pitchFamily="2" charset="2"/>
                      </a:endParaRP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567407360"/>
                  </a:ext>
                </a:extLst>
              </a:tr>
              <a:tr h="316943">
                <a:tc vMerge="1">
                  <a:txBody>
                    <a:bodyPr/>
                    <a:lstStyle/>
                    <a:p>
                      <a:endParaRPr lang="pt-BR"/>
                    </a:p>
                  </a:txBody>
                  <a:tcPr/>
                </a:tc>
                <a:tc>
                  <a:txBody>
                    <a:bodyPr/>
                    <a:lstStyle/>
                    <a:p>
                      <a:pPr algn="l" fontAlgn="b"/>
                      <a:r>
                        <a:rPr lang="pt-BR" sz="1100" b="0" i="0" u="none" strike="noStrike">
                          <a:solidFill>
                            <a:srgbClr val="000000"/>
                          </a:solidFill>
                          <a:effectLst/>
                          <a:latin typeface="Calibri" panose="020F0502020204030204" pitchFamily="34" charset="0"/>
                        </a:rPr>
                        <a:t> </a:t>
                      </a:r>
                    </a:p>
                  </a:txBody>
                  <a:tcPr marL="5255" marR="5255" marT="52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pt-BR" sz="1400" b="0" i="0" u="none" strike="noStrike">
                          <a:solidFill>
                            <a:srgbClr val="000000"/>
                          </a:solidFill>
                          <a:effectLst/>
                          <a:latin typeface="Calibri" panose="020F0502020204030204" pitchFamily="34" charset="0"/>
                        </a:rPr>
                        <a:t> </a:t>
                      </a:r>
                    </a:p>
                  </a:txBody>
                  <a:tcPr marL="5255" marR="5255" marT="52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rtl="0" fontAlgn="ctr">
                        <a:buClr>
                          <a:srgbClr val="000000"/>
                        </a:buClr>
                        <a:buSzPts val="1200"/>
                        <a:buFont typeface="Wingdings" panose="05000000000000000000" pitchFamily="2" charset="2"/>
                        <a:buChar char="§"/>
                      </a:pPr>
                      <a:r>
                        <a:rPr lang="pt-BR" sz="1400" b="0" i="0" u="none" strike="noStrike" dirty="0">
                          <a:solidFill>
                            <a:srgbClr val="000000"/>
                          </a:solidFill>
                          <a:effectLst/>
                          <a:latin typeface="Calibri" panose="020F0502020204030204" pitchFamily="34" charset="0"/>
                        </a:rPr>
                        <a:t>Equipamentos modernos;</a:t>
                      </a:r>
                      <a:endParaRPr lang="pt-BR" sz="1400" b="0" i="0" u="none" strike="noStrike" dirty="0">
                        <a:solidFill>
                          <a:srgbClr val="000000"/>
                        </a:solidFill>
                        <a:effectLst/>
                        <a:latin typeface="Wingdings" panose="05000000000000000000" pitchFamily="2" charset="2"/>
                      </a:endParaRP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595451081"/>
                  </a:ext>
                </a:extLst>
              </a:tr>
              <a:tr h="211604">
                <a:tc vMerge="1">
                  <a:txBody>
                    <a:bodyPr/>
                    <a:lstStyle/>
                    <a:p>
                      <a:endParaRPr lang="pt-BR"/>
                    </a:p>
                  </a:txBody>
                  <a:tcPr/>
                </a:tc>
                <a:tc>
                  <a:txBody>
                    <a:bodyPr/>
                    <a:lstStyle/>
                    <a:p>
                      <a:pPr algn="l" fontAlgn="b"/>
                      <a:r>
                        <a:rPr lang="pt-BR" sz="1100" b="0" i="0" u="none" strike="noStrike">
                          <a:solidFill>
                            <a:srgbClr val="000000"/>
                          </a:solidFill>
                          <a:effectLst/>
                          <a:latin typeface="Calibri" panose="020F0502020204030204" pitchFamily="34" charset="0"/>
                        </a:rPr>
                        <a:t> </a:t>
                      </a:r>
                    </a:p>
                  </a:txBody>
                  <a:tcPr marL="5255" marR="5255" marT="52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pt-BR" sz="1400" b="0" i="0" u="none" strike="noStrike">
                          <a:solidFill>
                            <a:srgbClr val="000000"/>
                          </a:solidFill>
                          <a:effectLst/>
                          <a:latin typeface="Calibri" panose="020F0502020204030204" pitchFamily="34" charset="0"/>
                        </a:rPr>
                        <a:t> </a:t>
                      </a:r>
                    </a:p>
                  </a:txBody>
                  <a:tcPr marL="5255" marR="5255" marT="52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rtl="0" fontAlgn="ctr">
                        <a:buClr>
                          <a:srgbClr val="000000"/>
                        </a:buClr>
                        <a:buSzPts val="1200"/>
                        <a:buFont typeface="Wingdings" panose="05000000000000000000" pitchFamily="2" charset="2"/>
                        <a:buChar char="§"/>
                      </a:pPr>
                      <a:r>
                        <a:rPr lang="pt-BR" sz="1400" b="0" i="0" u="none" strike="noStrike" dirty="0">
                          <a:solidFill>
                            <a:srgbClr val="000000"/>
                          </a:solidFill>
                          <a:effectLst/>
                          <a:latin typeface="Calibri" panose="020F0502020204030204" pitchFamily="34" charset="0"/>
                        </a:rPr>
                        <a:t>Riqueza biológica; </a:t>
                      </a:r>
                      <a:endParaRPr lang="pt-BR" sz="1400" b="0" i="0" u="none" strike="noStrike" dirty="0">
                        <a:solidFill>
                          <a:srgbClr val="000000"/>
                        </a:solidFill>
                        <a:effectLst/>
                        <a:latin typeface="Wingdings" panose="05000000000000000000" pitchFamily="2" charset="2"/>
                      </a:endParaRP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722983977"/>
                  </a:ext>
                </a:extLst>
              </a:tr>
              <a:tr h="0">
                <a:tc rowSpan="3">
                  <a:txBody>
                    <a:bodyPr/>
                    <a:lstStyle/>
                    <a:p>
                      <a:pPr algn="ctr" fontAlgn="ctr"/>
                      <a:r>
                        <a:rPr lang="pt-BR" sz="1100" b="1" i="0" u="none" strike="noStrike">
                          <a:solidFill>
                            <a:srgbClr val="000000"/>
                          </a:solidFill>
                          <a:effectLst/>
                          <a:latin typeface="Calibri" panose="020F0502020204030204" pitchFamily="34" charset="0"/>
                        </a:rPr>
                        <a:t>Possível</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buClr>
                          <a:srgbClr val="000000"/>
                        </a:buClr>
                        <a:buSzPts val="1200"/>
                        <a:buFont typeface="Wingdings" panose="05000000000000000000" pitchFamily="2" charset="2"/>
                        <a:buChar char="§"/>
                      </a:pPr>
                      <a:r>
                        <a:rPr lang="pt-BR" sz="1400" b="0" i="0" u="none" strike="noStrike" dirty="0">
                          <a:solidFill>
                            <a:srgbClr val="000000"/>
                          </a:solidFill>
                          <a:effectLst/>
                          <a:latin typeface="Calibri" panose="020F0502020204030204" pitchFamily="34" charset="0"/>
                        </a:rPr>
                        <a:t>Falta de manutenção das estruturas;</a:t>
                      </a:r>
                      <a:endParaRPr lang="pt-BR" sz="1400" b="0" i="0" u="none" strike="noStrike" dirty="0">
                        <a:solidFill>
                          <a:srgbClr val="000000"/>
                        </a:solidFill>
                        <a:effectLst/>
                        <a:latin typeface="Wingdings" panose="05000000000000000000" pitchFamily="2" charset="2"/>
                      </a:endParaRP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rtl="0" fontAlgn="ctr">
                        <a:buClr>
                          <a:srgbClr val="000000"/>
                        </a:buClr>
                        <a:buSzPts val="1200"/>
                        <a:buFont typeface="Wingdings" panose="05000000000000000000" pitchFamily="2" charset="2"/>
                        <a:buChar char="§"/>
                      </a:pPr>
                      <a:r>
                        <a:rPr lang="pt-BR" sz="1400" b="0" i="0" u="none" strike="noStrike">
                          <a:solidFill>
                            <a:srgbClr val="000000"/>
                          </a:solidFill>
                          <a:effectLst/>
                          <a:latin typeface="Calibri" panose="020F0502020204030204" pitchFamily="34" charset="0"/>
                        </a:rPr>
                        <a:t>Restrições orçamentárias</a:t>
                      </a:r>
                      <a:endParaRPr lang="pt-BR" sz="1400" b="0" i="0" u="none" strike="noStrike">
                        <a:solidFill>
                          <a:srgbClr val="000000"/>
                        </a:solidFill>
                        <a:effectLst/>
                        <a:latin typeface="Wingdings" panose="05000000000000000000" pitchFamily="2" charset="2"/>
                      </a:endParaRP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pt-BR" sz="1100" b="0" i="0" u="none" strike="noStrike">
                          <a:solidFill>
                            <a:srgbClr val="000000"/>
                          </a:solidFill>
                          <a:effectLst/>
                          <a:latin typeface="Calibri" panose="020F0502020204030204" pitchFamily="34" charset="0"/>
                        </a:rPr>
                        <a:t> </a:t>
                      </a:r>
                    </a:p>
                  </a:txBody>
                  <a:tcPr marL="5255" marR="5255" marT="52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937581062"/>
                  </a:ext>
                </a:extLst>
              </a:tr>
              <a:tr h="255046">
                <a:tc vMerge="1">
                  <a:txBody>
                    <a:bodyPr/>
                    <a:lstStyle/>
                    <a:p>
                      <a:endParaRPr lang="pt-BR"/>
                    </a:p>
                  </a:txBody>
                  <a:tcPr/>
                </a:tc>
                <a:tc>
                  <a:txBody>
                    <a:bodyPr/>
                    <a:lstStyle/>
                    <a:p>
                      <a:pPr algn="l" rtl="0" fontAlgn="ctr">
                        <a:buClr>
                          <a:srgbClr val="000000"/>
                        </a:buClr>
                        <a:buSzPts val="1200"/>
                        <a:buFont typeface="Wingdings" panose="05000000000000000000" pitchFamily="2" charset="2"/>
                        <a:buChar char="§"/>
                      </a:pPr>
                      <a:r>
                        <a:rPr lang="pt-BR" sz="1400" b="0" i="0" u="none" strike="noStrike">
                          <a:solidFill>
                            <a:srgbClr val="000000"/>
                          </a:solidFill>
                          <a:effectLst/>
                          <a:latin typeface="Calibri" panose="020F0502020204030204" pitchFamily="34" charset="0"/>
                        </a:rPr>
                        <a:t>Ampliação de bolsas para alunos;</a:t>
                      </a:r>
                      <a:endParaRPr lang="pt-BR" sz="1400" b="0" i="0" u="none" strike="noStrike">
                        <a:solidFill>
                          <a:srgbClr val="000000"/>
                        </a:solidFill>
                        <a:effectLst/>
                        <a:latin typeface="Wingdings" panose="05000000000000000000" pitchFamily="2" charset="2"/>
                      </a:endParaRP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rtl="0" fontAlgn="ctr">
                        <a:buClr>
                          <a:srgbClr val="000000"/>
                        </a:buClr>
                        <a:buSzPts val="1200"/>
                        <a:buFont typeface="Wingdings" panose="05000000000000000000" pitchFamily="2" charset="2"/>
                        <a:buChar char="§"/>
                      </a:pPr>
                      <a:r>
                        <a:rPr lang="pt-BR" sz="1400" b="0" i="0" u="none" strike="noStrike" dirty="0">
                          <a:solidFill>
                            <a:srgbClr val="000000"/>
                          </a:solidFill>
                          <a:effectLst/>
                          <a:latin typeface="Calibri" panose="020F0502020204030204" pitchFamily="34" charset="0"/>
                        </a:rPr>
                        <a:t>Recursos PROAP;</a:t>
                      </a:r>
                      <a:endParaRPr lang="pt-BR" sz="1400" b="0" i="0" u="none" strike="noStrike" dirty="0">
                        <a:solidFill>
                          <a:srgbClr val="000000"/>
                        </a:solidFill>
                        <a:effectLst/>
                        <a:latin typeface="Wingdings" panose="05000000000000000000" pitchFamily="2" charset="2"/>
                      </a:endParaRP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pt-BR" sz="1100" b="0" i="0" u="none" strike="noStrike" dirty="0">
                          <a:solidFill>
                            <a:srgbClr val="000000"/>
                          </a:solidFill>
                          <a:effectLst/>
                          <a:latin typeface="Calibri" panose="020F0502020204030204" pitchFamily="34" charset="0"/>
                        </a:rPr>
                        <a:t> </a:t>
                      </a:r>
                    </a:p>
                  </a:txBody>
                  <a:tcPr marL="5255" marR="5255" marT="52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390659723"/>
                  </a:ext>
                </a:extLst>
              </a:tr>
              <a:tr h="624638">
                <a:tc vMerge="1">
                  <a:txBody>
                    <a:bodyPr/>
                    <a:lstStyle/>
                    <a:p>
                      <a:endParaRPr lang="pt-BR"/>
                    </a:p>
                  </a:txBody>
                  <a:tcPr/>
                </a:tc>
                <a:tc>
                  <a:txBody>
                    <a:bodyPr/>
                    <a:lstStyle/>
                    <a:p>
                      <a:pPr algn="l" fontAlgn="b"/>
                      <a:r>
                        <a:rPr lang="pt-BR" sz="1400" b="0" i="0" u="none" strike="noStrike" dirty="0">
                          <a:solidFill>
                            <a:srgbClr val="000000"/>
                          </a:solidFill>
                          <a:effectLst/>
                          <a:latin typeface="Calibri" panose="020F0502020204030204" pitchFamily="34" charset="0"/>
                        </a:rPr>
                        <a:t> </a:t>
                      </a:r>
                    </a:p>
                  </a:txBody>
                  <a:tcPr marL="5255" marR="5255" marT="52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rtl="0" fontAlgn="ctr">
                        <a:buClr>
                          <a:srgbClr val="000000"/>
                        </a:buClr>
                        <a:buSzPts val="1200"/>
                        <a:buFont typeface="Wingdings" panose="05000000000000000000" pitchFamily="2" charset="2"/>
                        <a:buChar char="§"/>
                      </a:pPr>
                      <a:r>
                        <a:rPr lang="pt-BR" sz="1400" b="0" i="0" u="none" strike="noStrike" dirty="0">
                          <a:solidFill>
                            <a:srgbClr val="000000"/>
                          </a:solidFill>
                          <a:effectLst/>
                          <a:latin typeface="Calibri" panose="020F0502020204030204" pitchFamily="34" charset="0"/>
                        </a:rPr>
                        <a:t>Editais de agências de fomento que estabeleçam convênios, cooperações e parcerias;</a:t>
                      </a:r>
                      <a:endParaRPr lang="pt-BR" sz="1400" b="0" i="0" u="none" strike="noStrike" dirty="0">
                        <a:solidFill>
                          <a:srgbClr val="000000"/>
                        </a:solidFill>
                        <a:effectLst/>
                        <a:latin typeface="Wingdings" panose="05000000000000000000" pitchFamily="2" charset="2"/>
                      </a:endParaRP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pt-BR" sz="1100" b="0" i="0" u="none" strike="noStrike">
                          <a:solidFill>
                            <a:srgbClr val="000000"/>
                          </a:solidFill>
                          <a:effectLst/>
                          <a:latin typeface="Calibri" panose="020F0502020204030204" pitchFamily="34" charset="0"/>
                        </a:rPr>
                        <a:t> </a:t>
                      </a:r>
                    </a:p>
                  </a:txBody>
                  <a:tcPr marL="5255" marR="5255" marT="52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514319294"/>
                  </a:ext>
                </a:extLst>
              </a:tr>
              <a:tr h="521157">
                <a:tc>
                  <a:txBody>
                    <a:bodyPr/>
                    <a:lstStyle/>
                    <a:p>
                      <a:pPr algn="ctr" fontAlgn="ctr"/>
                      <a:r>
                        <a:rPr lang="pt-BR" sz="1100" b="1" i="0" u="none" strike="noStrike" dirty="0">
                          <a:solidFill>
                            <a:srgbClr val="000000"/>
                          </a:solidFill>
                          <a:effectLst/>
                          <a:latin typeface="Calibri" panose="020F0502020204030204" pitchFamily="34" charset="0"/>
                        </a:rPr>
                        <a:t>Improvável</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buClr>
                          <a:srgbClr val="000000"/>
                        </a:buClr>
                        <a:buSzPts val="1200"/>
                        <a:buFont typeface="Wingdings" panose="05000000000000000000" pitchFamily="2" charset="2"/>
                        <a:buChar char="§"/>
                      </a:pPr>
                      <a:r>
                        <a:rPr lang="pt-BR" sz="1400" b="0" i="0" u="none" strike="noStrike" dirty="0">
                          <a:solidFill>
                            <a:srgbClr val="000000"/>
                          </a:solidFill>
                          <a:effectLst/>
                          <a:latin typeface="Calibri" panose="020F0502020204030204" pitchFamily="34" charset="0"/>
                        </a:rPr>
                        <a:t>O cumprimento de metas pelos docentes e alunos;</a:t>
                      </a:r>
                      <a:endParaRPr lang="pt-BR" sz="1400" b="0" i="0" u="none" strike="noStrike" dirty="0">
                        <a:solidFill>
                          <a:srgbClr val="000000"/>
                        </a:solidFill>
                        <a:effectLst/>
                        <a:latin typeface="Wingdings" panose="05000000000000000000" pitchFamily="2" charset="2"/>
                      </a:endParaRP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pt-BR" sz="1100" b="0" i="0" u="none" strike="noStrike" dirty="0">
                          <a:solidFill>
                            <a:srgbClr val="000000"/>
                          </a:solidFill>
                          <a:effectLst/>
                          <a:latin typeface="Calibri" panose="020F0502020204030204" pitchFamily="34" charset="0"/>
                        </a:rPr>
                        <a:t> </a:t>
                      </a:r>
                    </a:p>
                  </a:txBody>
                  <a:tcPr marL="5255" marR="5255" marT="52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pt-BR" sz="1100" b="0" i="0" u="none" strike="noStrike" dirty="0">
                          <a:solidFill>
                            <a:srgbClr val="000000"/>
                          </a:solidFill>
                          <a:effectLst/>
                          <a:latin typeface="Calibri" panose="020F0502020204030204" pitchFamily="34" charset="0"/>
                        </a:rPr>
                        <a:t> </a:t>
                      </a:r>
                    </a:p>
                  </a:txBody>
                  <a:tcPr marL="5255" marR="5255" marT="52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573115947"/>
                  </a:ext>
                </a:extLst>
              </a:tr>
            </a:tbl>
          </a:graphicData>
        </a:graphic>
      </p:graphicFrame>
    </p:spTree>
    <p:extLst>
      <p:ext uri="{BB962C8B-B14F-4D97-AF65-F5344CB8AC3E}">
        <p14:creationId xmlns:p14="http://schemas.microsoft.com/office/powerpoint/2010/main" val="2072775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C9430DD1-4071-9994-E9EF-168FAB8151BD}"/>
              </a:ext>
            </a:extLst>
          </p:cNvPr>
          <p:cNvSpPr>
            <a:spLocks noGrp="1"/>
          </p:cNvSpPr>
          <p:nvPr>
            <p:ph type="dt" sz="half" idx="10"/>
          </p:nvPr>
        </p:nvSpPr>
        <p:spPr/>
        <p:txBody>
          <a:bodyPr/>
          <a:lstStyle/>
          <a:p>
            <a:pPr rtl="0"/>
            <a:r>
              <a:rPr lang="pt-BR" noProof="0"/>
              <a:t>20XX</a:t>
            </a:r>
          </a:p>
        </p:txBody>
      </p:sp>
      <p:sp>
        <p:nvSpPr>
          <p:cNvPr id="4" name="Espaço Reservado para Número de Slide 3">
            <a:extLst>
              <a:ext uri="{FF2B5EF4-FFF2-40B4-BE49-F238E27FC236}">
                <a16:creationId xmlns:a16="http://schemas.microsoft.com/office/drawing/2014/main" id="{255D6C4E-8FDC-D593-EC45-8DBBF10529CE}"/>
              </a:ext>
            </a:extLst>
          </p:cNvPr>
          <p:cNvSpPr>
            <a:spLocks noGrp="1"/>
          </p:cNvSpPr>
          <p:nvPr>
            <p:ph type="sldNum" sz="quarter" idx="12"/>
          </p:nvPr>
        </p:nvSpPr>
        <p:spPr/>
        <p:txBody>
          <a:bodyPr/>
          <a:lstStyle/>
          <a:p>
            <a:pPr rtl="0"/>
            <a:fld id="{3A98EE3D-8CD1-4C3F-BD1C-C98C9596463C}" type="slidenum">
              <a:rPr lang="pt-BR" noProof="0" smtClean="0"/>
              <a:t>11</a:t>
            </a:fld>
            <a:endParaRPr lang="pt-BR" noProof="0"/>
          </a:p>
        </p:txBody>
      </p:sp>
      <p:sp>
        <p:nvSpPr>
          <p:cNvPr id="5" name="Título 1">
            <a:extLst>
              <a:ext uri="{FF2B5EF4-FFF2-40B4-BE49-F238E27FC236}">
                <a16:creationId xmlns:a16="http://schemas.microsoft.com/office/drawing/2014/main" id="{0CC72173-0ECD-92A6-16F0-BF63E9903859}"/>
              </a:ext>
            </a:extLst>
          </p:cNvPr>
          <p:cNvSpPr txBox="1">
            <a:spLocks/>
          </p:cNvSpPr>
          <p:nvPr/>
        </p:nvSpPr>
        <p:spPr>
          <a:xfrm>
            <a:off x="321818" y="910512"/>
            <a:ext cx="10058400" cy="1450757"/>
          </a:xfrm>
          <a:prstGeom prst="rect">
            <a:avLst/>
          </a:prstGeom>
        </p:spPr>
        <p:txBody>
          <a:bodyPr rtlCol="0"/>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r>
              <a:rPr lang="pt-BR" dirty="0"/>
              <a:t>Classificação do Risco </a:t>
            </a:r>
          </a:p>
        </p:txBody>
      </p:sp>
      <p:sp>
        <p:nvSpPr>
          <p:cNvPr id="6" name="Espaço Reservado para Conteúdo 11">
            <a:extLst>
              <a:ext uri="{FF2B5EF4-FFF2-40B4-BE49-F238E27FC236}">
                <a16:creationId xmlns:a16="http://schemas.microsoft.com/office/drawing/2014/main" id="{D6C6A9F6-CE80-A026-D6CA-2EB7B3BBCD9D}"/>
              </a:ext>
            </a:extLst>
          </p:cNvPr>
          <p:cNvSpPr txBox="1">
            <a:spLocks/>
          </p:cNvSpPr>
          <p:nvPr/>
        </p:nvSpPr>
        <p:spPr>
          <a:xfrm>
            <a:off x="1097279" y="2143843"/>
            <a:ext cx="10354141" cy="4164191"/>
          </a:xfrm>
          <a:prstGeom prst="rect">
            <a:avLst/>
          </a:prstGeom>
          <a:solidFill>
            <a:schemeClr val="bg1"/>
          </a:solidFill>
        </p:spPr>
        <p:txBody>
          <a:bodyPr>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buFont typeface="Calibri" panose="020F0502020204030204" pitchFamily="34" charset="0"/>
              <a:buNone/>
            </a:pPr>
            <a:r>
              <a:rPr lang="pt-BR" dirty="0">
                <a:solidFill>
                  <a:srgbClr val="374151"/>
                </a:solidFill>
                <a:latin typeface="Söhne"/>
              </a:rPr>
              <a:t>Para fins de classificação do risco consideramos 6 aspectos:</a:t>
            </a:r>
          </a:p>
          <a:p>
            <a:pPr algn="just"/>
            <a:r>
              <a:rPr lang="pt-BR" sz="2000" b="1" dirty="0"/>
              <a:t>Natureza do Risco</a:t>
            </a:r>
          </a:p>
          <a:p>
            <a:pPr algn="just"/>
            <a:r>
              <a:rPr lang="pt-BR" sz="2000" b="1" dirty="0"/>
              <a:t>Fonte do Risco</a:t>
            </a:r>
          </a:p>
          <a:p>
            <a:pPr algn="just"/>
            <a:r>
              <a:rPr lang="pt-BR" sz="2000" b="1" dirty="0"/>
              <a:t>Grau de Controle</a:t>
            </a:r>
          </a:p>
          <a:p>
            <a:pPr algn="just"/>
            <a:r>
              <a:rPr lang="pt-BR" sz="2000" b="1" dirty="0"/>
              <a:t>Probabilidade de Ocorrência</a:t>
            </a:r>
          </a:p>
          <a:p>
            <a:pPr algn="just"/>
            <a:r>
              <a:rPr lang="pt-BR" sz="2000" b="1" dirty="0"/>
              <a:t>Impacto</a:t>
            </a:r>
          </a:p>
          <a:p>
            <a:pPr algn="just"/>
            <a:r>
              <a:rPr lang="pt-BR" sz="2000" b="1" dirty="0"/>
              <a:t>Temporalidade</a:t>
            </a:r>
          </a:p>
          <a:p>
            <a:pPr marL="0" indent="0" algn="just">
              <a:buFont typeface="Calibri" panose="020F0502020204030204" pitchFamily="34" charset="0"/>
              <a:buNone/>
            </a:pPr>
            <a:endParaRPr lang="pt-BR" dirty="0"/>
          </a:p>
        </p:txBody>
      </p:sp>
      <p:sp>
        <p:nvSpPr>
          <p:cNvPr id="7" name="Espaço Reservado para Rodapé 13">
            <a:extLst>
              <a:ext uri="{FF2B5EF4-FFF2-40B4-BE49-F238E27FC236}">
                <a16:creationId xmlns:a16="http://schemas.microsoft.com/office/drawing/2014/main" id="{BA3777E2-0BB2-A4BE-0F18-4715BDD5AC28}"/>
              </a:ext>
            </a:extLst>
          </p:cNvPr>
          <p:cNvSpPr>
            <a:spLocks noGrp="1"/>
          </p:cNvSpPr>
          <p:nvPr>
            <p:ph type="ftr" sz="quarter" idx="11"/>
          </p:nvPr>
        </p:nvSpPr>
        <p:spPr>
          <a:xfrm>
            <a:off x="1097279" y="6446838"/>
            <a:ext cx="6818262" cy="365125"/>
          </a:xfrm>
        </p:spPr>
        <p:txBody>
          <a:bodyPr rtlCol="0"/>
          <a:lstStyle/>
          <a:p>
            <a:pPr rtl="0"/>
            <a:r>
              <a:rPr lang="pt-BR" dirty="0"/>
              <a:t>PROGRAMA DE MESTRADO EM BIODIVERSIDADE E RECURSOS NATURAIS</a:t>
            </a:r>
          </a:p>
        </p:txBody>
      </p:sp>
    </p:spTree>
    <p:extLst>
      <p:ext uri="{BB962C8B-B14F-4D97-AF65-F5344CB8AC3E}">
        <p14:creationId xmlns:p14="http://schemas.microsoft.com/office/powerpoint/2010/main" val="154795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6AE58739-3E7F-AE10-F30E-1AFFC49A6799}"/>
              </a:ext>
            </a:extLst>
          </p:cNvPr>
          <p:cNvSpPr>
            <a:spLocks noGrp="1"/>
          </p:cNvSpPr>
          <p:nvPr>
            <p:ph type="dt" sz="half" idx="10"/>
          </p:nvPr>
        </p:nvSpPr>
        <p:spPr/>
        <p:txBody>
          <a:bodyPr/>
          <a:lstStyle/>
          <a:p>
            <a:pPr rtl="0"/>
            <a:r>
              <a:rPr lang="pt-BR" noProof="0"/>
              <a:t>20XX</a:t>
            </a:r>
          </a:p>
        </p:txBody>
      </p:sp>
      <p:sp>
        <p:nvSpPr>
          <p:cNvPr id="4" name="Espaço Reservado para Número de Slide 3">
            <a:extLst>
              <a:ext uri="{FF2B5EF4-FFF2-40B4-BE49-F238E27FC236}">
                <a16:creationId xmlns:a16="http://schemas.microsoft.com/office/drawing/2014/main" id="{6AA3CE2C-A581-1447-0AA3-7DF972FEDB2A}"/>
              </a:ext>
            </a:extLst>
          </p:cNvPr>
          <p:cNvSpPr>
            <a:spLocks noGrp="1"/>
          </p:cNvSpPr>
          <p:nvPr>
            <p:ph type="sldNum" sz="quarter" idx="12"/>
          </p:nvPr>
        </p:nvSpPr>
        <p:spPr/>
        <p:txBody>
          <a:bodyPr/>
          <a:lstStyle/>
          <a:p>
            <a:pPr rtl="0"/>
            <a:fld id="{3A98EE3D-8CD1-4C3F-BD1C-C98C9596463C}" type="slidenum">
              <a:rPr lang="pt-BR" noProof="0" smtClean="0"/>
              <a:t>12</a:t>
            </a:fld>
            <a:endParaRPr lang="pt-BR" noProof="0"/>
          </a:p>
        </p:txBody>
      </p:sp>
      <p:sp>
        <p:nvSpPr>
          <p:cNvPr id="5" name="Título 1">
            <a:extLst>
              <a:ext uri="{FF2B5EF4-FFF2-40B4-BE49-F238E27FC236}">
                <a16:creationId xmlns:a16="http://schemas.microsoft.com/office/drawing/2014/main" id="{98F71EAB-7EA4-6CBA-9568-11F036AAAFD8}"/>
              </a:ext>
            </a:extLst>
          </p:cNvPr>
          <p:cNvSpPr txBox="1">
            <a:spLocks/>
          </p:cNvSpPr>
          <p:nvPr/>
        </p:nvSpPr>
        <p:spPr>
          <a:xfrm>
            <a:off x="335070" y="208146"/>
            <a:ext cx="10058400" cy="1450757"/>
          </a:xfrm>
          <a:prstGeom prst="rect">
            <a:avLst/>
          </a:prstGeom>
        </p:spPr>
        <p:txBody>
          <a:bodyPr rtlCol="0"/>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r>
              <a:rPr lang="pt-BR" dirty="0"/>
              <a:t>Classificação do Risco </a:t>
            </a:r>
          </a:p>
        </p:txBody>
      </p:sp>
      <p:sp>
        <p:nvSpPr>
          <p:cNvPr id="7" name="CaixaDeTexto 6">
            <a:extLst>
              <a:ext uri="{FF2B5EF4-FFF2-40B4-BE49-F238E27FC236}">
                <a16:creationId xmlns:a16="http://schemas.microsoft.com/office/drawing/2014/main" id="{D9237C8F-EAF8-08C0-D9B7-D22D4F949B3B}"/>
              </a:ext>
            </a:extLst>
          </p:cNvPr>
          <p:cNvSpPr txBox="1"/>
          <p:nvPr/>
        </p:nvSpPr>
        <p:spPr>
          <a:xfrm>
            <a:off x="649357" y="1105802"/>
            <a:ext cx="11124235" cy="5047536"/>
          </a:xfrm>
          <a:prstGeom prst="rect">
            <a:avLst/>
          </a:prstGeom>
          <a:noFill/>
        </p:spPr>
        <p:txBody>
          <a:bodyPr wrap="square">
            <a:spAutoFit/>
          </a:bodyPr>
          <a:lstStyle/>
          <a:p>
            <a:r>
              <a:rPr lang="pt-BR" sz="1400" b="1" dirty="0"/>
              <a:t>Natureza do Risco:</a:t>
            </a:r>
          </a:p>
          <a:p>
            <a:r>
              <a:rPr lang="pt-BR" sz="1400" dirty="0"/>
              <a:t>•	Riscos Financeiros: Relacionados a perdas financeiras, como flutuações no mercado, custos imprevistos, etc.</a:t>
            </a:r>
          </a:p>
          <a:p>
            <a:r>
              <a:rPr lang="pt-BR" sz="1400" dirty="0"/>
              <a:t>•	Riscos Operacionais: Relacionados a processos internos e procedimentos, incluindo falhas operacionais, erros humanos, etc.</a:t>
            </a:r>
          </a:p>
          <a:p>
            <a:r>
              <a:rPr lang="pt-BR" sz="1400" dirty="0"/>
              <a:t>•	Riscos Estratégicos: Relacionados à estratégia de negócios, incluindo mudanças no mercado, concorrência, etc.</a:t>
            </a:r>
          </a:p>
          <a:p>
            <a:r>
              <a:rPr lang="pt-BR" sz="1400" dirty="0"/>
              <a:t>•	Riscos de Conformidade: Relacionados à não conformidade com leis, regulamentações ou padrões.</a:t>
            </a:r>
          </a:p>
          <a:p>
            <a:r>
              <a:rPr lang="pt-BR" sz="1400" b="1" dirty="0"/>
              <a:t>Fonte do Risco:</a:t>
            </a:r>
          </a:p>
          <a:p>
            <a:r>
              <a:rPr lang="pt-BR" sz="1400" dirty="0"/>
              <a:t>•	Riscos Internos: Originados dentro da organização, como falhas de processos, falta de treinamento, etc.</a:t>
            </a:r>
          </a:p>
          <a:p>
            <a:r>
              <a:rPr lang="pt-BR" sz="1400" dirty="0"/>
              <a:t>•	Riscos Externos: Originados fora da organização, como condições de mercado, mudanças regulatórias, desastres naturais, etc.</a:t>
            </a:r>
          </a:p>
          <a:p>
            <a:r>
              <a:rPr lang="pt-BR" sz="1400" b="1" dirty="0"/>
              <a:t>Grau de Controle:</a:t>
            </a:r>
          </a:p>
          <a:p>
            <a:r>
              <a:rPr lang="pt-BR" sz="1400" dirty="0"/>
              <a:t>•	Riscos Controláveis: Aqueles sobre os quais a organização tem controle direto e pode influenciar.</a:t>
            </a:r>
          </a:p>
          <a:p>
            <a:r>
              <a:rPr lang="pt-BR" sz="1400" dirty="0"/>
              <a:t>•	Riscos Incontroláveis: Aqueles que estão além do controle direto da organização, como desastres naturais.</a:t>
            </a:r>
          </a:p>
          <a:p>
            <a:r>
              <a:rPr lang="pt-BR" sz="1400" b="1" dirty="0"/>
              <a:t>Probabilidade de Ocorrência:</a:t>
            </a:r>
          </a:p>
          <a:p>
            <a:r>
              <a:rPr lang="pt-BR" sz="1400" dirty="0"/>
              <a:t>•	Riscos Prováveis: Aqueles com alta probabilidade de ocorrer.</a:t>
            </a:r>
          </a:p>
          <a:p>
            <a:r>
              <a:rPr lang="pt-BR" sz="1400" dirty="0"/>
              <a:t>•	Riscos Possíveis: Aqueles com uma probabilidade moderada.</a:t>
            </a:r>
          </a:p>
          <a:p>
            <a:r>
              <a:rPr lang="pt-BR" sz="1400" dirty="0"/>
              <a:t>•	Riscos Improváveis: Aqueles com uma baixa probabilidade.</a:t>
            </a:r>
          </a:p>
          <a:p>
            <a:r>
              <a:rPr lang="pt-BR" sz="1400" b="1" dirty="0"/>
              <a:t>Impacto:</a:t>
            </a:r>
          </a:p>
          <a:p>
            <a:r>
              <a:rPr lang="pt-BR" sz="1400" dirty="0"/>
              <a:t>•	Riscos de Baixo Impacto: Causam danos mínimos ou moderados.</a:t>
            </a:r>
          </a:p>
          <a:p>
            <a:r>
              <a:rPr lang="pt-BR" sz="1400" dirty="0"/>
              <a:t>•	Riscos de Médio Impacto: Causam danos significativos, mas controláveis.</a:t>
            </a:r>
          </a:p>
          <a:p>
            <a:r>
              <a:rPr lang="pt-BR" sz="1400" dirty="0"/>
              <a:t>•	Riscos de Alto Impacto: Causam danos graves e podem ser catastróficos.</a:t>
            </a:r>
          </a:p>
          <a:p>
            <a:r>
              <a:rPr lang="pt-BR" sz="1400" b="1" dirty="0"/>
              <a:t>Temporalidade:</a:t>
            </a:r>
          </a:p>
          <a:p>
            <a:r>
              <a:rPr lang="pt-BR" sz="1400" dirty="0"/>
              <a:t>•	Riscos de Curto Prazo: Aqueles que podem impactar a curto prazo.</a:t>
            </a:r>
          </a:p>
          <a:p>
            <a:r>
              <a:rPr lang="pt-BR" sz="1400" dirty="0"/>
              <a:t>•	Riscos de Médio Prazo: Aqueles que podem se manifestar em um horizonte temporal intermediário.</a:t>
            </a:r>
          </a:p>
          <a:p>
            <a:r>
              <a:rPr lang="pt-BR" sz="1400" dirty="0"/>
              <a:t>•	Riscos de Longo Prazo: Aqueles que têm um impacto a longo prazo.</a:t>
            </a:r>
          </a:p>
        </p:txBody>
      </p:sp>
    </p:spTree>
    <p:extLst>
      <p:ext uri="{BB962C8B-B14F-4D97-AF65-F5344CB8AC3E}">
        <p14:creationId xmlns:p14="http://schemas.microsoft.com/office/powerpoint/2010/main" val="1732033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9CA51766-FC3D-F77E-3A02-4527D22ABC5F}"/>
              </a:ext>
            </a:extLst>
          </p:cNvPr>
          <p:cNvSpPr>
            <a:spLocks noGrp="1"/>
          </p:cNvSpPr>
          <p:nvPr>
            <p:ph type="dt" sz="half" idx="10"/>
          </p:nvPr>
        </p:nvSpPr>
        <p:spPr/>
        <p:txBody>
          <a:bodyPr/>
          <a:lstStyle/>
          <a:p>
            <a:pPr rtl="0"/>
            <a:r>
              <a:rPr lang="pt-BR" noProof="0"/>
              <a:t>20XX</a:t>
            </a:r>
          </a:p>
        </p:txBody>
      </p:sp>
      <p:sp>
        <p:nvSpPr>
          <p:cNvPr id="4" name="Espaço Reservado para Número de Slide 3">
            <a:extLst>
              <a:ext uri="{FF2B5EF4-FFF2-40B4-BE49-F238E27FC236}">
                <a16:creationId xmlns:a16="http://schemas.microsoft.com/office/drawing/2014/main" id="{E6E3D4A9-2192-4EA0-421E-978DF871AD2E}"/>
              </a:ext>
            </a:extLst>
          </p:cNvPr>
          <p:cNvSpPr>
            <a:spLocks noGrp="1"/>
          </p:cNvSpPr>
          <p:nvPr>
            <p:ph type="sldNum" sz="quarter" idx="12"/>
          </p:nvPr>
        </p:nvSpPr>
        <p:spPr/>
        <p:txBody>
          <a:bodyPr/>
          <a:lstStyle/>
          <a:p>
            <a:pPr rtl="0"/>
            <a:fld id="{3A98EE3D-8CD1-4C3F-BD1C-C98C9596463C}" type="slidenum">
              <a:rPr lang="pt-BR" noProof="0" smtClean="0"/>
              <a:t>13</a:t>
            </a:fld>
            <a:endParaRPr lang="pt-BR" noProof="0"/>
          </a:p>
        </p:txBody>
      </p:sp>
      <p:sp>
        <p:nvSpPr>
          <p:cNvPr id="6" name="Retângulo: Cantos Arredondados 5">
            <a:extLst>
              <a:ext uri="{FF2B5EF4-FFF2-40B4-BE49-F238E27FC236}">
                <a16:creationId xmlns:a16="http://schemas.microsoft.com/office/drawing/2014/main" id="{5DA1B1AA-A99F-37ED-7FE1-D12ECC5D788B}"/>
              </a:ext>
            </a:extLst>
          </p:cNvPr>
          <p:cNvSpPr/>
          <p:nvPr/>
        </p:nvSpPr>
        <p:spPr>
          <a:xfrm>
            <a:off x="1361207" y="2599014"/>
            <a:ext cx="2915478" cy="3048794"/>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Cantos Arredondados 6">
            <a:extLst>
              <a:ext uri="{FF2B5EF4-FFF2-40B4-BE49-F238E27FC236}">
                <a16:creationId xmlns:a16="http://schemas.microsoft.com/office/drawing/2014/main" id="{E5AA4765-7BC9-3436-47EF-79427EB532CD}"/>
              </a:ext>
            </a:extLst>
          </p:cNvPr>
          <p:cNvSpPr/>
          <p:nvPr/>
        </p:nvSpPr>
        <p:spPr>
          <a:xfrm>
            <a:off x="4784034" y="2599014"/>
            <a:ext cx="2915478" cy="3019906"/>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Cantos Arredondados 7">
            <a:extLst>
              <a:ext uri="{FF2B5EF4-FFF2-40B4-BE49-F238E27FC236}">
                <a16:creationId xmlns:a16="http://schemas.microsoft.com/office/drawing/2014/main" id="{2F51600F-FDB1-DC1C-4445-E2E3883344EE}"/>
              </a:ext>
            </a:extLst>
          </p:cNvPr>
          <p:cNvSpPr/>
          <p:nvPr/>
        </p:nvSpPr>
        <p:spPr>
          <a:xfrm>
            <a:off x="8078104" y="3657600"/>
            <a:ext cx="2915478" cy="196132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CaixaDeTexto 10">
            <a:extLst>
              <a:ext uri="{FF2B5EF4-FFF2-40B4-BE49-F238E27FC236}">
                <a16:creationId xmlns:a16="http://schemas.microsoft.com/office/drawing/2014/main" id="{A39CDFB6-AC47-46CD-91D8-2D7AF5422BC0}"/>
              </a:ext>
            </a:extLst>
          </p:cNvPr>
          <p:cNvSpPr txBox="1"/>
          <p:nvPr/>
        </p:nvSpPr>
        <p:spPr>
          <a:xfrm>
            <a:off x="1298713" y="3693468"/>
            <a:ext cx="2809461" cy="830997"/>
          </a:xfrm>
          <a:prstGeom prst="rect">
            <a:avLst/>
          </a:prstGeom>
          <a:noFill/>
        </p:spPr>
        <p:txBody>
          <a:bodyPr wrap="square" rtlCol="0">
            <a:spAutoFit/>
          </a:bodyPr>
          <a:lstStyle/>
          <a:p>
            <a:pPr algn="ctr"/>
            <a:r>
              <a:rPr lang="pt-BR" sz="4800" dirty="0">
                <a:solidFill>
                  <a:schemeClr val="bg1"/>
                </a:solidFill>
              </a:rPr>
              <a:t>ACEITO</a:t>
            </a:r>
          </a:p>
        </p:txBody>
      </p:sp>
      <p:sp>
        <p:nvSpPr>
          <p:cNvPr id="12" name="CaixaDeTexto 11">
            <a:extLst>
              <a:ext uri="{FF2B5EF4-FFF2-40B4-BE49-F238E27FC236}">
                <a16:creationId xmlns:a16="http://schemas.microsoft.com/office/drawing/2014/main" id="{2B27B96D-E0B6-DF3A-4474-291A1EDE2BB3}"/>
              </a:ext>
            </a:extLst>
          </p:cNvPr>
          <p:cNvSpPr txBox="1"/>
          <p:nvPr/>
        </p:nvSpPr>
        <p:spPr>
          <a:xfrm>
            <a:off x="4784034" y="3657600"/>
            <a:ext cx="2915478" cy="830997"/>
          </a:xfrm>
          <a:prstGeom prst="rect">
            <a:avLst/>
          </a:prstGeom>
          <a:noFill/>
        </p:spPr>
        <p:txBody>
          <a:bodyPr wrap="square" rtlCol="0">
            <a:spAutoFit/>
          </a:bodyPr>
          <a:lstStyle/>
          <a:p>
            <a:pPr algn="ctr"/>
            <a:r>
              <a:rPr lang="pt-BR" sz="4800" dirty="0">
                <a:solidFill>
                  <a:schemeClr val="bg1"/>
                </a:solidFill>
              </a:rPr>
              <a:t>MITIGADO</a:t>
            </a:r>
          </a:p>
        </p:txBody>
      </p:sp>
      <p:sp>
        <p:nvSpPr>
          <p:cNvPr id="13" name="CaixaDeTexto 12">
            <a:extLst>
              <a:ext uri="{FF2B5EF4-FFF2-40B4-BE49-F238E27FC236}">
                <a16:creationId xmlns:a16="http://schemas.microsoft.com/office/drawing/2014/main" id="{9981F36B-61EA-E072-54CF-1EDA51DFA5BA}"/>
              </a:ext>
            </a:extLst>
          </p:cNvPr>
          <p:cNvSpPr txBox="1"/>
          <p:nvPr/>
        </p:nvSpPr>
        <p:spPr>
          <a:xfrm>
            <a:off x="7949347" y="4524465"/>
            <a:ext cx="3172992" cy="830997"/>
          </a:xfrm>
          <a:prstGeom prst="rect">
            <a:avLst/>
          </a:prstGeom>
          <a:noFill/>
        </p:spPr>
        <p:txBody>
          <a:bodyPr wrap="square" rtlCol="0">
            <a:spAutoFit/>
          </a:bodyPr>
          <a:lstStyle/>
          <a:p>
            <a:pPr algn="ctr"/>
            <a:r>
              <a:rPr lang="pt-BR" sz="4800" dirty="0">
                <a:solidFill>
                  <a:schemeClr val="accent5">
                    <a:lumMod val="75000"/>
                  </a:schemeClr>
                </a:solidFill>
              </a:rPr>
              <a:t>Transferido</a:t>
            </a:r>
          </a:p>
        </p:txBody>
      </p:sp>
      <p:sp>
        <p:nvSpPr>
          <p:cNvPr id="14" name="CaixaDeTexto 13">
            <a:extLst>
              <a:ext uri="{FF2B5EF4-FFF2-40B4-BE49-F238E27FC236}">
                <a16:creationId xmlns:a16="http://schemas.microsoft.com/office/drawing/2014/main" id="{C2F6852F-FC2D-E7BB-0709-147403A606C2}"/>
              </a:ext>
            </a:extLst>
          </p:cNvPr>
          <p:cNvSpPr txBox="1"/>
          <p:nvPr/>
        </p:nvSpPr>
        <p:spPr>
          <a:xfrm>
            <a:off x="2186609" y="2599014"/>
            <a:ext cx="1921565" cy="1200329"/>
          </a:xfrm>
          <a:prstGeom prst="rect">
            <a:avLst/>
          </a:prstGeom>
          <a:noFill/>
        </p:spPr>
        <p:txBody>
          <a:bodyPr wrap="square" rtlCol="0">
            <a:spAutoFit/>
          </a:bodyPr>
          <a:lstStyle/>
          <a:p>
            <a:r>
              <a:rPr lang="pt-BR" sz="7200" dirty="0"/>
              <a:t>12</a:t>
            </a:r>
          </a:p>
        </p:txBody>
      </p:sp>
      <p:sp>
        <p:nvSpPr>
          <p:cNvPr id="15" name="CaixaDeTexto 14">
            <a:extLst>
              <a:ext uri="{FF2B5EF4-FFF2-40B4-BE49-F238E27FC236}">
                <a16:creationId xmlns:a16="http://schemas.microsoft.com/office/drawing/2014/main" id="{8E7114DE-E9DC-6646-9CB7-A9D382E26725}"/>
              </a:ext>
            </a:extLst>
          </p:cNvPr>
          <p:cNvSpPr txBox="1"/>
          <p:nvPr/>
        </p:nvSpPr>
        <p:spPr>
          <a:xfrm>
            <a:off x="5585792" y="2599014"/>
            <a:ext cx="1921565" cy="1200329"/>
          </a:xfrm>
          <a:prstGeom prst="rect">
            <a:avLst/>
          </a:prstGeom>
          <a:noFill/>
        </p:spPr>
        <p:txBody>
          <a:bodyPr wrap="square" rtlCol="0">
            <a:spAutoFit/>
          </a:bodyPr>
          <a:lstStyle/>
          <a:p>
            <a:r>
              <a:rPr lang="pt-BR" sz="7200" dirty="0"/>
              <a:t>12</a:t>
            </a:r>
          </a:p>
        </p:txBody>
      </p:sp>
      <p:sp>
        <p:nvSpPr>
          <p:cNvPr id="16" name="CaixaDeTexto 15">
            <a:extLst>
              <a:ext uri="{FF2B5EF4-FFF2-40B4-BE49-F238E27FC236}">
                <a16:creationId xmlns:a16="http://schemas.microsoft.com/office/drawing/2014/main" id="{EC94B080-5B41-1503-D651-CA50142661E4}"/>
              </a:ext>
            </a:extLst>
          </p:cNvPr>
          <p:cNvSpPr txBox="1"/>
          <p:nvPr/>
        </p:nvSpPr>
        <p:spPr>
          <a:xfrm>
            <a:off x="9189938" y="3587118"/>
            <a:ext cx="641826" cy="1200329"/>
          </a:xfrm>
          <a:prstGeom prst="rect">
            <a:avLst/>
          </a:prstGeom>
          <a:noFill/>
        </p:spPr>
        <p:txBody>
          <a:bodyPr wrap="square" rtlCol="0">
            <a:spAutoFit/>
          </a:bodyPr>
          <a:lstStyle/>
          <a:p>
            <a:r>
              <a:rPr lang="pt-BR" sz="7200" dirty="0"/>
              <a:t>1</a:t>
            </a:r>
          </a:p>
        </p:txBody>
      </p:sp>
      <p:sp>
        <p:nvSpPr>
          <p:cNvPr id="17" name="Título 1">
            <a:extLst>
              <a:ext uri="{FF2B5EF4-FFF2-40B4-BE49-F238E27FC236}">
                <a16:creationId xmlns:a16="http://schemas.microsoft.com/office/drawing/2014/main" id="{AD503310-0D68-60F3-2AAC-F31A335E4269}"/>
              </a:ext>
            </a:extLst>
          </p:cNvPr>
          <p:cNvSpPr txBox="1">
            <a:spLocks/>
          </p:cNvSpPr>
          <p:nvPr/>
        </p:nvSpPr>
        <p:spPr>
          <a:xfrm>
            <a:off x="1063939" y="618964"/>
            <a:ext cx="10058400" cy="1450757"/>
          </a:xfrm>
          <a:prstGeom prst="rect">
            <a:avLst/>
          </a:prstGeom>
        </p:spPr>
        <p:txBody>
          <a:bodyPr rtlCol="0"/>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r>
              <a:rPr lang="pt-BR" dirty="0"/>
              <a:t>Estratégia de Tratamento</a:t>
            </a:r>
          </a:p>
        </p:txBody>
      </p:sp>
      <p:sp>
        <p:nvSpPr>
          <p:cNvPr id="3" name="Espaço Reservado para Rodapé 13">
            <a:extLst>
              <a:ext uri="{FF2B5EF4-FFF2-40B4-BE49-F238E27FC236}">
                <a16:creationId xmlns:a16="http://schemas.microsoft.com/office/drawing/2014/main" id="{59B310E4-03A6-8D69-8A95-8BBC211994A3}"/>
              </a:ext>
            </a:extLst>
          </p:cNvPr>
          <p:cNvSpPr>
            <a:spLocks noGrp="1"/>
          </p:cNvSpPr>
          <p:nvPr>
            <p:ph type="ftr" sz="quarter" idx="11"/>
          </p:nvPr>
        </p:nvSpPr>
        <p:spPr>
          <a:xfrm>
            <a:off x="1097279" y="6446838"/>
            <a:ext cx="6818262" cy="365125"/>
          </a:xfrm>
        </p:spPr>
        <p:txBody>
          <a:bodyPr rtlCol="0"/>
          <a:lstStyle/>
          <a:p>
            <a:pPr rtl="0"/>
            <a:r>
              <a:rPr lang="pt-BR" dirty="0"/>
              <a:t>PROGRAMA DE MESTRADO EM BIODIVERSIDADE E RECURSOS NATURAIS</a:t>
            </a:r>
          </a:p>
        </p:txBody>
      </p:sp>
      <p:sp>
        <p:nvSpPr>
          <p:cNvPr id="9" name="CaixaDeTexto 8">
            <a:extLst>
              <a:ext uri="{FF2B5EF4-FFF2-40B4-BE49-F238E27FC236}">
                <a16:creationId xmlns:a16="http://schemas.microsoft.com/office/drawing/2014/main" id="{DCE9B08E-D36C-F2B3-458C-E5752E721EBA}"/>
              </a:ext>
            </a:extLst>
          </p:cNvPr>
          <p:cNvSpPr txBox="1"/>
          <p:nvPr/>
        </p:nvSpPr>
        <p:spPr>
          <a:xfrm>
            <a:off x="1097278" y="1645501"/>
            <a:ext cx="9544217" cy="646331"/>
          </a:xfrm>
          <a:prstGeom prst="rect">
            <a:avLst/>
          </a:prstGeom>
          <a:noFill/>
        </p:spPr>
        <p:txBody>
          <a:bodyPr wrap="square">
            <a:spAutoFit/>
          </a:bodyPr>
          <a:lstStyle/>
          <a:p>
            <a:pPr marL="0" indent="0" algn="just">
              <a:buFont typeface="Calibri" panose="020F0502020204030204" pitchFamily="34" charset="0"/>
              <a:buNone/>
            </a:pPr>
            <a:r>
              <a:rPr lang="pt-BR" dirty="0">
                <a:solidFill>
                  <a:srgbClr val="374151"/>
                </a:solidFill>
                <a:latin typeface="Söhne"/>
              </a:rPr>
              <a:t>Para fins de estratégia de tratamento foram considerados os principais aspectos, Probabilidade e Impacto, assim chegamos a:</a:t>
            </a:r>
          </a:p>
        </p:txBody>
      </p:sp>
    </p:spTree>
    <p:extLst>
      <p:ext uri="{BB962C8B-B14F-4D97-AF65-F5344CB8AC3E}">
        <p14:creationId xmlns:p14="http://schemas.microsoft.com/office/powerpoint/2010/main" val="373653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2368699-C889-4629-8BE2-96879CD586FE}"/>
              </a:ext>
            </a:extLst>
          </p:cNvPr>
          <p:cNvSpPr>
            <a:spLocks noGrp="1"/>
          </p:cNvSpPr>
          <p:nvPr>
            <p:ph type="dt" sz="half" idx="10"/>
          </p:nvPr>
        </p:nvSpPr>
        <p:spPr/>
        <p:txBody>
          <a:bodyPr/>
          <a:lstStyle/>
          <a:p>
            <a:pPr rtl="0"/>
            <a:r>
              <a:rPr lang="pt-BR" noProof="0"/>
              <a:t>20XX</a:t>
            </a:r>
          </a:p>
        </p:txBody>
      </p:sp>
      <p:sp>
        <p:nvSpPr>
          <p:cNvPr id="3" name="Espaço Reservado para Rodapé 2">
            <a:extLst>
              <a:ext uri="{FF2B5EF4-FFF2-40B4-BE49-F238E27FC236}">
                <a16:creationId xmlns:a16="http://schemas.microsoft.com/office/drawing/2014/main" id="{E8EEA2E1-C32E-0947-68E9-16A1DA50EC02}"/>
              </a:ext>
            </a:extLst>
          </p:cNvPr>
          <p:cNvSpPr>
            <a:spLocks noGrp="1"/>
          </p:cNvSpPr>
          <p:nvPr>
            <p:ph type="ftr" sz="quarter" idx="11"/>
          </p:nvPr>
        </p:nvSpPr>
        <p:spPr/>
        <p:txBody>
          <a:bodyPr/>
          <a:lstStyle/>
          <a:p>
            <a:pPr rtl="0"/>
            <a:r>
              <a:rPr lang="pt-BR" noProof="0"/>
              <a:t>Exemplo de Texto de Rodapé</a:t>
            </a:r>
          </a:p>
        </p:txBody>
      </p:sp>
      <p:sp>
        <p:nvSpPr>
          <p:cNvPr id="4" name="Espaço Reservado para Número de Slide 3">
            <a:extLst>
              <a:ext uri="{FF2B5EF4-FFF2-40B4-BE49-F238E27FC236}">
                <a16:creationId xmlns:a16="http://schemas.microsoft.com/office/drawing/2014/main" id="{82B2F14E-AB01-CBE4-40AF-A45C4BEB7F53}"/>
              </a:ext>
            </a:extLst>
          </p:cNvPr>
          <p:cNvSpPr>
            <a:spLocks noGrp="1"/>
          </p:cNvSpPr>
          <p:nvPr>
            <p:ph type="sldNum" sz="quarter" idx="12"/>
          </p:nvPr>
        </p:nvSpPr>
        <p:spPr/>
        <p:txBody>
          <a:bodyPr/>
          <a:lstStyle/>
          <a:p>
            <a:pPr rtl="0"/>
            <a:fld id="{3A98EE3D-8CD1-4C3F-BD1C-C98C9596463C}" type="slidenum">
              <a:rPr lang="pt-BR" noProof="0" smtClean="0"/>
              <a:t>14</a:t>
            </a:fld>
            <a:endParaRPr lang="pt-BR" noProof="0"/>
          </a:p>
        </p:txBody>
      </p:sp>
      <p:graphicFrame>
        <p:nvGraphicFramePr>
          <p:cNvPr id="9" name="Tabela 8">
            <a:extLst>
              <a:ext uri="{FF2B5EF4-FFF2-40B4-BE49-F238E27FC236}">
                <a16:creationId xmlns:a16="http://schemas.microsoft.com/office/drawing/2014/main" id="{E6C4BFAB-B554-58BC-A146-A741451F842A}"/>
              </a:ext>
            </a:extLst>
          </p:cNvPr>
          <p:cNvGraphicFramePr>
            <a:graphicFrameLocks noGrp="1"/>
          </p:cNvGraphicFramePr>
          <p:nvPr>
            <p:extLst>
              <p:ext uri="{D42A27DB-BD31-4B8C-83A1-F6EECF244321}">
                <p14:modId xmlns:p14="http://schemas.microsoft.com/office/powerpoint/2010/main" val="1100036693"/>
              </p:ext>
            </p:extLst>
          </p:nvPr>
        </p:nvGraphicFramePr>
        <p:xfrm>
          <a:off x="1802295" y="1534950"/>
          <a:ext cx="10177670" cy="3954780"/>
        </p:xfrm>
        <a:graphic>
          <a:graphicData uri="http://schemas.openxmlformats.org/drawingml/2006/table">
            <a:tbl>
              <a:tblPr/>
              <a:tblGrid>
                <a:gridCol w="2811244">
                  <a:extLst>
                    <a:ext uri="{9D8B030D-6E8A-4147-A177-3AD203B41FA5}">
                      <a16:colId xmlns:a16="http://schemas.microsoft.com/office/drawing/2014/main" val="841404054"/>
                    </a:ext>
                  </a:extLst>
                </a:gridCol>
                <a:gridCol w="7366426">
                  <a:extLst>
                    <a:ext uri="{9D8B030D-6E8A-4147-A177-3AD203B41FA5}">
                      <a16:colId xmlns:a16="http://schemas.microsoft.com/office/drawing/2014/main" val="4127097900"/>
                    </a:ext>
                  </a:extLst>
                </a:gridCol>
              </a:tblGrid>
              <a:tr h="252227">
                <a:tc rowSpan="12">
                  <a:txBody>
                    <a:bodyPr/>
                    <a:lstStyle/>
                    <a:p>
                      <a:pPr algn="ctr" fontAlgn="ctr"/>
                      <a:r>
                        <a:rPr lang="pt-BR" sz="1800" b="1" i="0" u="none" strike="noStrike">
                          <a:solidFill>
                            <a:srgbClr val="000000"/>
                          </a:solidFill>
                          <a:effectLst/>
                          <a:latin typeface="Calibri" panose="020F0502020204030204" pitchFamily="34" charset="0"/>
                        </a:rPr>
                        <a:t>Aceito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pt-BR" sz="1800" b="0" i="0" u="none" strike="noStrike" dirty="0">
                          <a:solidFill>
                            <a:srgbClr val="000000"/>
                          </a:solidFill>
                          <a:effectLst/>
                          <a:latin typeface="Calibri" panose="020F0502020204030204" pitchFamily="34" charset="0"/>
                        </a:rPr>
                        <a:t>Ampliação de bolsas para alunos;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7432760"/>
                  </a:ext>
                </a:extLst>
              </a:tr>
              <a:tr h="252227">
                <a:tc vMerge="1">
                  <a:txBody>
                    <a:bodyPr/>
                    <a:lstStyle/>
                    <a:p>
                      <a:endParaRPr lang="pt-BR"/>
                    </a:p>
                  </a:txBody>
                  <a:tcPr/>
                </a:tc>
                <a:tc>
                  <a:txBody>
                    <a:bodyPr/>
                    <a:lstStyle/>
                    <a:p>
                      <a:pPr algn="l" fontAlgn="b"/>
                      <a:r>
                        <a:rPr lang="pt-BR" sz="1800" b="0" i="0" u="none" strike="noStrike" dirty="0">
                          <a:solidFill>
                            <a:srgbClr val="000000"/>
                          </a:solidFill>
                          <a:effectLst/>
                          <a:latin typeface="Calibri" panose="020F0502020204030204" pitchFamily="34" charset="0"/>
                        </a:rPr>
                        <a:t>Ampliação do programa com o doutorado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732803"/>
                  </a:ext>
                </a:extLst>
              </a:tr>
              <a:tr h="252227">
                <a:tc vMerge="1">
                  <a:txBody>
                    <a:bodyPr/>
                    <a:lstStyle/>
                    <a:p>
                      <a:endParaRPr lang="pt-BR"/>
                    </a:p>
                  </a:txBody>
                  <a:tcPr/>
                </a:tc>
                <a:tc>
                  <a:txBody>
                    <a:bodyPr/>
                    <a:lstStyle/>
                    <a:p>
                      <a:pPr algn="l" fontAlgn="b"/>
                      <a:r>
                        <a:rPr lang="pt-BR" sz="1800" b="0" i="0" u="none" strike="noStrike" dirty="0">
                          <a:solidFill>
                            <a:srgbClr val="000000"/>
                          </a:solidFill>
                          <a:effectLst/>
                          <a:latin typeface="Calibri" panose="020F0502020204030204" pitchFamily="34" charset="0"/>
                        </a:rPr>
                        <a:t>Concorrência com outros programas de mestrado e doutorado;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3890874"/>
                  </a:ext>
                </a:extLst>
              </a:tr>
              <a:tr h="252227">
                <a:tc vMerge="1">
                  <a:txBody>
                    <a:bodyPr/>
                    <a:lstStyle/>
                    <a:p>
                      <a:endParaRPr lang="pt-BR"/>
                    </a:p>
                  </a:txBody>
                  <a:tcPr/>
                </a:tc>
                <a:tc>
                  <a:txBody>
                    <a:bodyPr/>
                    <a:lstStyle/>
                    <a:p>
                      <a:pPr algn="l" fontAlgn="b"/>
                      <a:r>
                        <a:rPr lang="pt-BR" sz="1800" b="0" i="0" u="none" strike="noStrike" dirty="0">
                          <a:solidFill>
                            <a:srgbClr val="000000"/>
                          </a:solidFill>
                          <a:effectLst/>
                          <a:latin typeface="Calibri" panose="020F0502020204030204" pitchFamily="34" charset="0"/>
                        </a:rPr>
                        <a:t>Diminuição do auxílio e de bolsas para o fomento das pesquisas;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6533602"/>
                  </a:ext>
                </a:extLst>
              </a:tr>
              <a:tr h="252227">
                <a:tc vMerge="1">
                  <a:txBody>
                    <a:bodyPr/>
                    <a:lstStyle/>
                    <a:p>
                      <a:endParaRPr lang="pt-BR"/>
                    </a:p>
                  </a:txBody>
                  <a:tcPr/>
                </a:tc>
                <a:tc>
                  <a:txBody>
                    <a:bodyPr/>
                    <a:lstStyle/>
                    <a:p>
                      <a:pPr algn="l" fontAlgn="b"/>
                      <a:r>
                        <a:rPr lang="pt-BR" sz="1800" b="0" i="0" u="none" strike="noStrike" dirty="0">
                          <a:solidFill>
                            <a:srgbClr val="000000"/>
                          </a:solidFill>
                          <a:effectLst/>
                          <a:latin typeface="Calibri" panose="020F0502020204030204" pitchFamily="34" charset="0"/>
                        </a:rPr>
                        <a:t>Diversos laboratórios vinculados;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5234451"/>
                  </a:ext>
                </a:extLst>
              </a:tr>
              <a:tr h="252227">
                <a:tc vMerge="1">
                  <a:txBody>
                    <a:bodyPr/>
                    <a:lstStyle/>
                    <a:p>
                      <a:endParaRPr lang="pt-BR"/>
                    </a:p>
                  </a:txBody>
                  <a:tcPr/>
                </a:tc>
                <a:tc>
                  <a:txBody>
                    <a:bodyPr/>
                    <a:lstStyle/>
                    <a:p>
                      <a:pPr algn="l" fontAlgn="b"/>
                      <a:r>
                        <a:rPr lang="pt-BR" sz="1800" b="0" i="0" u="none" strike="noStrike" dirty="0">
                          <a:solidFill>
                            <a:srgbClr val="000000"/>
                          </a:solidFill>
                          <a:effectLst/>
                          <a:latin typeface="Calibri" panose="020F0502020204030204" pitchFamily="34" charset="0"/>
                        </a:rPr>
                        <a:t>Editais de agências de fomento que estabeleçam convênios, cooperações e parcerias;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9479485"/>
                  </a:ext>
                </a:extLst>
              </a:tr>
              <a:tr h="252227">
                <a:tc vMerge="1">
                  <a:txBody>
                    <a:bodyPr/>
                    <a:lstStyle/>
                    <a:p>
                      <a:endParaRPr lang="pt-BR"/>
                    </a:p>
                  </a:txBody>
                  <a:tcPr/>
                </a:tc>
                <a:tc>
                  <a:txBody>
                    <a:bodyPr/>
                    <a:lstStyle/>
                    <a:p>
                      <a:pPr algn="l" fontAlgn="b"/>
                      <a:r>
                        <a:rPr lang="pt-BR" sz="1800" b="0" i="0" u="none" strike="noStrike" dirty="0">
                          <a:solidFill>
                            <a:srgbClr val="000000"/>
                          </a:solidFill>
                          <a:effectLst/>
                          <a:latin typeface="Calibri" panose="020F0502020204030204" pitchFamily="34" charset="0"/>
                        </a:rPr>
                        <a:t>Equipamentos modernos;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8589665"/>
                  </a:ext>
                </a:extLst>
              </a:tr>
              <a:tr h="252227">
                <a:tc vMerge="1">
                  <a:txBody>
                    <a:bodyPr/>
                    <a:lstStyle/>
                    <a:p>
                      <a:endParaRPr lang="pt-BR"/>
                    </a:p>
                  </a:txBody>
                  <a:tcPr/>
                </a:tc>
                <a:tc>
                  <a:txBody>
                    <a:bodyPr/>
                    <a:lstStyle/>
                    <a:p>
                      <a:pPr algn="l" fontAlgn="b"/>
                      <a:r>
                        <a:rPr lang="pt-BR" sz="1800" b="0" i="0" u="none" strike="noStrike" dirty="0">
                          <a:solidFill>
                            <a:srgbClr val="000000"/>
                          </a:solidFill>
                          <a:effectLst/>
                          <a:latin typeface="Calibri" panose="020F0502020204030204" pitchFamily="34" charset="0"/>
                        </a:rPr>
                        <a:t>Parcerias com professores de outras IES.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5374767"/>
                  </a:ext>
                </a:extLst>
              </a:tr>
              <a:tr h="252227">
                <a:tc vMerge="1">
                  <a:txBody>
                    <a:bodyPr/>
                    <a:lstStyle/>
                    <a:p>
                      <a:endParaRPr lang="pt-BR"/>
                    </a:p>
                  </a:txBody>
                  <a:tcPr/>
                </a:tc>
                <a:tc>
                  <a:txBody>
                    <a:bodyPr/>
                    <a:lstStyle/>
                    <a:p>
                      <a:pPr algn="l" fontAlgn="b"/>
                      <a:r>
                        <a:rPr lang="pt-BR" sz="1800" b="0" i="0" u="none" strike="noStrike" dirty="0">
                          <a:solidFill>
                            <a:srgbClr val="000000"/>
                          </a:solidFill>
                          <a:effectLst/>
                          <a:latin typeface="Calibri" panose="020F0502020204030204" pitchFamily="34" charset="0"/>
                        </a:rPr>
                        <a:t>Produção qualificada em fauna e flora;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7771879"/>
                  </a:ext>
                </a:extLst>
              </a:tr>
              <a:tr h="252227">
                <a:tc vMerge="1">
                  <a:txBody>
                    <a:bodyPr/>
                    <a:lstStyle/>
                    <a:p>
                      <a:endParaRPr lang="pt-BR"/>
                    </a:p>
                  </a:txBody>
                  <a:tcPr/>
                </a:tc>
                <a:tc>
                  <a:txBody>
                    <a:bodyPr/>
                    <a:lstStyle/>
                    <a:p>
                      <a:pPr algn="l" fontAlgn="b"/>
                      <a:r>
                        <a:rPr lang="pt-BR" sz="1800" b="0" i="0" u="none" strike="noStrike" dirty="0">
                          <a:solidFill>
                            <a:srgbClr val="000000"/>
                          </a:solidFill>
                          <a:effectLst/>
                          <a:latin typeface="Calibri" panose="020F0502020204030204" pitchFamily="34" charset="0"/>
                        </a:rPr>
                        <a:t>Recursos PROAP;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7233396"/>
                  </a:ext>
                </a:extLst>
              </a:tr>
              <a:tr h="252227">
                <a:tc vMerge="1">
                  <a:txBody>
                    <a:bodyPr/>
                    <a:lstStyle/>
                    <a:p>
                      <a:endParaRPr lang="pt-BR"/>
                    </a:p>
                  </a:txBody>
                  <a:tcPr/>
                </a:tc>
                <a:tc>
                  <a:txBody>
                    <a:bodyPr/>
                    <a:lstStyle/>
                    <a:p>
                      <a:pPr algn="l" fontAlgn="b"/>
                      <a:r>
                        <a:rPr lang="pt-BR" sz="1800" b="0" i="0" u="none" strike="noStrike" dirty="0">
                          <a:solidFill>
                            <a:srgbClr val="000000"/>
                          </a:solidFill>
                          <a:effectLst/>
                          <a:latin typeface="Calibri" panose="020F0502020204030204" pitchFamily="34" charset="0"/>
                        </a:rPr>
                        <a:t>Riqueza biológica;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6729785"/>
                  </a:ext>
                </a:extLst>
              </a:tr>
              <a:tr h="252227">
                <a:tc vMerge="1">
                  <a:txBody>
                    <a:bodyPr/>
                    <a:lstStyle/>
                    <a:p>
                      <a:endParaRPr lang="pt-BR"/>
                    </a:p>
                  </a:txBody>
                  <a:tcPr/>
                </a:tc>
                <a:tc>
                  <a:txBody>
                    <a:bodyPr/>
                    <a:lstStyle/>
                    <a:p>
                      <a:pPr algn="l" fontAlgn="b"/>
                      <a:r>
                        <a:rPr lang="pt-BR" sz="1800" b="0" i="0" u="none" strike="noStrike" dirty="0">
                          <a:solidFill>
                            <a:srgbClr val="000000"/>
                          </a:solidFill>
                          <a:effectLst/>
                          <a:latin typeface="Calibri" panose="020F0502020204030204" pitchFamily="34" charset="0"/>
                        </a:rPr>
                        <a:t>Um dos únicos cursos de pós-graduação em biodiversidade no interior nordestino (Localização);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839691"/>
                  </a:ext>
                </a:extLst>
              </a:tr>
            </a:tbl>
          </a:graphicData>
        </a:graphic>
      </p:graphicFrame>
      <p:grpSp>
        <p:nvGrpSpPr>
          <p:cNvPr id="10" name="Agrupar 9">
            <a:extLst>
              <a:ext uri="{FF2B5EF4-FFF2-40B4-BE49-F238E27FC236}">
                <a16:creationId xmlns:a16="http://schemas.microsoft.com/office/drawing/2014/main" id="{425AB223-DF4E-76AA-212E-DC91C9739264}"/>
              </a:ext>
            </a:extLst>
          </p:cNvPr>
          <p:cNvGrpSpPr/>
          <p:nvPr/>
        </p:nvGrpSpPr>
        <p:grpSpPr>
          <a:xfrm>
            <a:off x="123244" y="2383837"/>
            <a:ext cx="1948070" cy="1724337"/>
            <a:chOff x="397565" y="396011"/>
            <a:chExt cx="2915478" cy="1724337"/>
          </a:xfrm>
        </p:grpSpPr>
        <p:sp>
          <p:nvSpPr>
            <p:cNvPr id="5" name="Retângulo: Cantos Arredondados 4">
              <a:extLst>
                <a:ext uri="{FF2B5EF4-FFF2-40B4-BE49-F238E27FC236}">
                  <a16:creationId xmlns:a16="http://schemas.microsoft.com/office/drawing/2014/main" id="{15EB23FE-C0A7-534F-1786-ABDF84F17C4D}"/>
                </a:ext>
              </a:extLst>
            </p:cNvPr>
            <p:cNvSpPr/>
            <p:nvPr/>
          </p:nvSpPr>
          <p:spPr>
            <a:xfrm>
              <a:off x="397565" y="396011"/>
              <a:ext cx="2915478" cy="1724337"/>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C4BAEE9D-A397-C0DF-A990-1627B8A347DD}"/>
                </a:ext>
              </a:extLst>
            </p:cNvPr>
            <p:cNvSpPr txBox="1"/>
            <p:nvPr/>
          </p:nvSpPr>
          <p:spPr>
            <a:xfrm>
              <a:off x="397565" y="1427347"/>
              <a:ext cx="2809461" cy="523220"/>
            </a:xfrm>
            <a:prstGeom prst="rect">
              <a:avLst/>
            </a:prstGeom>
            <a:noFill/>
          </p:spPr>
          <p:txBody>
            <a:bodyPr wrap="square" rtlCol="0">
              <a:spAutoFit/>
            </a:bodyPr>
            <a:lstStyle/>
            <a:p>
              <a:pPr algn="ctr"/>
              <a:r>
                <a:rPr lang="pt-BR" sz="2800" dirty="0">
                  <a:solidFill>
                    <a:schemeClr val="bg1"/>
                  </a:solidFill>
                </a:rPr>
                <a:t>ACEITO</a:t>
              </a:r>
            </a:p>
          </p:txBody>
        </p:sp>
        <p:sp>
          <p:nvSpPr>
            <p:cNvPr id="7" name="CaixaDeTexto 6">
              <a:extLst>
                <a:ext uri="{FF2B5EF4-FFF2-40B4-BE49-F238E27FC236}">
                  <a16:creationId xmlns:a16="http://schemas.microsoft.com/office/drawing/2014/main" id="{A82E8CB7-5DB9-ACC4-A86B-2A9C548029D5}"/>
                </a:ext>
              </a:extLst>
            </p:cNvPr>
            <p:cNvSpPr txBox="1"/>
            <p:nvPr/>
          </p:nvSpPr>
          <p:spPr>
            <a:xfrm>
              <a:off x="1391478" y="703953"/>
              <a:ext cx="1921565" cy="830997"/>
            </a:xfrm>
            <a:prstGeom prst="rect">
              <a:avLst/>
            </a:prstGeom>
            <a:noFill/>
          </p:spPr>
          <p:txBody>
            <a:bodyPr wrap="square" rtlCol="0">
              <a:spAutoFit/>
            </a:bodyPr>
            <a:lstStyle/>
            <a:p>
              <a:r>
                <a:rPr lang="pt-BR" sz="4800" dirty="0"/>
                <a:t>12</a:t>
              </a:r>
            </a:p>
          </p:txBody>
        </p:sp>
      </p:grpSp>
      <p:sp>
        <p:nvSpPr>
          <p:cNvPr id="11" name="Título 1">
            <a:extLst>
              <a:ext uri="{FF2B5EF4-FFF2-40B4-BE49-F238E27FC236}">
                <a16:creationId xmlns:a16="http://schemas.microsoft.com/office/drawing/2014/main" id="{E29C4AE8-0BB8-71D5-245B-09DBBFBE518E}"/>
              </a:ext>
            </a:extLst>
          </p:cNvPr>
          <p:cNvSpPr txBox="1">
            <a:spLocks/>
          </p:cNvSpPr>
          <p:nvPr/>
        </p:nvSpPr>
        <p:spPr>
          <a:xfrm>
            <a:off x="547104" y="347682"/>
            <a:ext cx="10058400" cy="1450757"/>
          </a:xfrm>
          <a:prstGeom prst="rect">
            <a:avLst/>
          </a:prstGeom>
        </p:spPr>
        <p:txBody>
          <a:bodyPr rtlCol="0"/>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r>
              <a:rPr lang="pt-BR" dirty="0"/>
              <a:t>Estratégia de Tratamento</a:t>
            </a:r>
          </a:p>
        </p:txBody>
      </p:sp>
    </p:spTree>
    <p:extLst>
      <p:ext uri="{BB962C8B-B14F-4D97-AF65-F5344CB8AC3E}">
        <p14:creationId xmlns:p14="http://schemas.microsoft.com/office/powerpoint/2010/main" val="664311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ela 8">
            <a:extLst>
              <a:ext uri="{FF2B5EF4-FFF2-40B4-BE49-F238E27FC236}">
                <a16:creationId xmlns:a16="http://schemas.microsoft.com/office/drawing/2014/main" id="{D0DF28FB-CA20-8A76-4A99-DD1E67C7EBE0}"/>
              </a:ext>
            </a:extLst>
          </p:cNvPr>
          <p:cNvGraphicFramePr>
            <a:graphicFrameLocks noGrp="1"/>
          </p:cNvGraphicFramePr>
          <p:nvPr>
            <p:extLst>
              <p:ext uri="{D42A27DB-BD31-4B8C-83A1-F6EECF244321}">
                <p14:modId xmlns:p14="http://schemas.microsoft.com/office/powerpoint/2010/main" val="156497746"/>
              </p:ext>
            </p:extLst>
          </p:nvPr>
        </p:nvGraphicFramePr>
        <p:xfrm>
          <a:off x="1097279" y="1325980"/>
          <a:ext cx="10971478" cy="4688190"/>
        </p:xfrm>
        <a:graphic>
          <a:graphicData uri="http://schemas.openxmlformats.org/drawingml/2006/table">
            <a:tbl>
              <a:tblPr/>
              <a:tblGrid>
                <a:gridCol w="2321783">
                  <a:extLst>
                    <a:ext uri="{9D8B030D-6E8A-4147-A177-3AD203B41FA5}">
                      <a16:colId xmlns:a16="http://schemas.microsoft.com/office/drawing/2014/main" val="2689546303"/>
                    </a:ext>
                  </a:extLst>
                </a:gridCol>
                <a:gridCol w="8649695">
                  <a:extLst>
                    <a:ext uri="{9D8B030D-6E8A-4147-A177-3AD203B41FA5}">
                      <a16:colId xmlns:a16="http://schemas.microsoft.com/office/drawing/2014/main" val="2007228177"/>
                    </a:ext>
                  </a:extLst>
                </a:gridCol>
              </a:tblGrid>
              <a:tr h="436875">
                <a:tc rowSpan="12">
                  <a:txBody>
                    <a:bodyPr/>
                    <a:lstStyle/>
                    <a:p>
                      <a:pPr algn="ctr" fontAlgn="ctr"/>
                      <a:r>
                        <a:rPr lang="pt-BR" sz="1800" b="1" i="0" u="none" strike="noStrike">
                          <a:solidFill>
                            <a:srgbClr val="000000"/>
                          </a:solidFill>
                          <a:effectLst/>
                          <a:latin typeface="Calibri" panose="020F0502020204030204" pitchFamily="34" charset="0"/>
                        </a:rPr>
                        <a:t>Mitigados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pt-BR" sz="1800" b="0" i="0" u="none" strike="noStrike" dirty="0">
                          <a:solidFill>
                            <a:srgbClr val="000000"/>
                          </a:solidFill>
                          <a:effectLst/>
                          <a:latin typeface="Calibri" panose="020F0502020204030204" pitchFamily="34" charset="0"/>
                        </a:rPr>
                        <a:t>Ausência de um planejamento estratégico mais claro e mais audacioso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9008458"/>
                  </a:ext>
                </a:extLst>
              </a:tr>
              <a:tr h="241368">
                <a:tc vMerge="1">
                  <a:txBody>
                    <a:bodyPr/>
                    <a:lstStyle/>
                    <a:p>
                      <a:endParaRPr lang="pt-BR"/>
                    </a:p>
                  </a:txBody>
                  <a:tcPr/>
                </a:tc>
                <a:tc>
                  <a:txBody>
                    <a:bodyPr/>
                    <a:lstStyle/>
                    <a:p>
                      <a:pPr algn="l" fontAlgn="b"/>
                      <a:r>
                        <a:rPr lang="pt-BR" sz="1800" b="0" i="0" u="none" strike="noStrike" dirty="0">
                          <a:solidFill>
                            <a:srgbClr val="000000"/>
                          </a:solidFill>
                          <a:effectLst/>
                          <a:latin typeface="Calibri" panose="020F0502020204030204" pitchFamily="34" charset="0"/>
                        </a:rPr>
                        <a:t>Ausência do Doutorado;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620388"/>
                  </a:ext>
                </a:extLst>
              </a:tr>
              <a:tr h="241368">
                <a:tc vMerge="1">
                  <a:txBody>
                    <a:bodyPr/>
                    <a:lstStyle/>
                    <a:p>
                      <a:endParaRPr lang="pt-BR"/>
                    </a:p>
                  </a:txBody>
                  <a:tcPr/>
                </a:tc>
                <a:tc>
                  <a:txBody>
                    <a:bodyPr/>
                    <a:lstStyle/>
                    <a:p>
                      <a:pPr algn="l" fontAlgn="b"/>
                      <a:r>
                        <a:rPr lang="pt-BR" sz="1800" b="0" i="0" u="none" strike="noStrike" dirty="0">
                          <a:solidFill>
                            <a:srgbClr val="000000"/>
                          </a:solidFill>
                          <a:effectLst/>
                          <a:latin typeface="Calibri" panose="020F0502020204030204" pitchFamily="34" charset="0"/>
                        </a:rPr>
                        <a:t>Baixo engajamento dos professores que são de outras instituições;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3568602"/>
                  </a:ext>
                </a:extLst>
              </a:tr>
              <a:tr h="482736">
                <a:tc vMerge="1">
                  <a:txBody>
                    <a:bodyPr/>
                    <a:lstStyle/>
                    <a:p>
                      <a:endParaRPr lang="pt-BR"/>
                    </a:p>
                  </a:txBody>
                  <a:tcPr/>
                </a:tc>
                <a:tc>
                  <a:txBody>
                    <a:bodyPr/>
                    <a:lstStyle/>
                    <a:p>
                      <a:pPr algn="l" fontAlgn="b"/>
                      <a:r>
                        <a:rPr lang="pt-BR" sz="1800" b="0" i="0" u="none" strike="noStrike" dirty="0">
                          <a:solidFill>
                            <a:srgbClr val="000000"/>
                          </a:solidFill>
                          <a:effectLst/>
                          <a:latin typeface="Calibri" panose="020F0502020204030204" pitchFamily="34" charset="0"/>
                        </a:rPr>
                        <a:t>Falta de acompanhamento de docentes através do processo de recredenciamento em consonância com Regimento e CAPES;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5712010"/>
                  </a:ext>
                </a:extLst>
              </a:tr>
              <a:tr h="436875">
                <a:tc vMerge="1">
                  <a:txBody>
                    <a:bodyPr/>
                    <a:lstStyle/>
                    <a:p>
                      <a:endParaRPr lang="pt-BR"/>
                    </a:p>
                  </a:txBody>
                  <a:tcPr/>
                </a:tc>
                <a:tc>
                  <a:txBody>
                    <a:bodyPr/>
                    <a:lstStyle/>
                    <a:p>
                      <a:pPr algn="l" fontAlgn="b"/>
                      <a:r>
                        <a:rPr lang="pt-BR" sz="1800" b="0" i="0" u="none" strike="noStrike" dirty="0">
                          <a:solidFill>
                            <a:srgbClr val="000000"/>
                          </a:solidFill>
                          <a:effectLst/>
                          <a:latin typeface="Calibri" panose="020F0502020204030204" pitchFamily="34" charset="0"/>
                        </a:rPr>
                        <a:t>Falta de envolvimento de todos os colegas do corpo docente em atividades científicas e administrativas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43829"/>
                  </a:ext>
                </a:extLst>
              </a:tr>
              <a:tr h="241368">
                <a:tc vMerge="1">
                  <a:txBody>
                    <a:bodyPr/>
                    <a:lstStyle/>
                    <a:p>
                      <a:endParaRPr lang="pt-BR"/>
                    </a:p>
                  </a:txBody>
                  <a:tcPr/>
                </a:tc>
                <a:tc>
                  <a:txBody>
                    <a:bodyPr/>
                    <a:lstStyle/>
                    <a:p>
                      <a:pPr algn="l" fontAlgn="b"/>
                      <a:r>
                        <a:rPr lang="pt-BR" sz="1800" b="0" i="0" u="none" strike="noStrike" dirty="0">
                          <a:solidFill>
                            <a:srgbClr val="000000"/>
                          </a:solidFill>
                          <a:effectLst/>
                          <a:latin typeface="Calibri" panose="020F0502020204030204" pitchFamily="34" charset="0"/>
                        </a:rPr>
                        <a:t>Falta de manutenção das estruturas;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1247815"/>
                  </a:ext>
                </a:extLst>
              </a:tr>
              <a:tr h="436875">
                <a:tc vMerge="1">
                  <a:txBody>
                    <a:bodyPr/>
                    <a:lstStyle/>
                    <a:p>
                      <a:endParaRPr lang="pt-BR"/>
                    </a:p>
                  </a:txBody>
                  <a:tcPr/>
                </a:tc>
                <a:tc>
                  <a:txBody>
                    <a:bodyPr/>
                    <a:lstStyle/>
                    <a:p>
                      <a:pPr algn="l" fontAlgn="b"/>
                      <a:r>
                        <a:rPr lang="pt-BR" sz="1800" b="0" i="0" u="none" strike="noStrike" dirty="0">
                          <a:solidFill>
                            <a:srgbClr val="000000"/>
                          </a:solidFill>
                          <a:effectLst/>
                          <a:latin typeface="Calibri" panose="020F0502020204030204" pitchFamily="34" charset="0"/>
                        </a:rPr>
                        <a:t>Infraestrutura e recursos humanos insuficientes para algumas atividades administrativas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3740408"/>
                  </a:ext>
                </a:extLst>
              </a:tr>
              <a:tr h="482736">
                <a:tc vMerge="1">
                  <a:txBody>
                    <a:bodyPr/>
                    <a:lstStyle/>
                    <a:p>
                      <a:endParaRPr lang="pt-BR"/>
                    </a:p>
                  </a:txBody>
                  <a:tcPr/>
                </a:tc>
                <a:tc>
                  <a:txBody>
                    <a:bodyPr/>
                    <a:lstStyle/>
                    <a:p>
                      <a:pPr algn="l" fontAlgn="b"/>
                      <a:r>
                        <a:rPr lang="pt-BR" sz="1800" b="0" i="0" u="none" strike="noStrike" dirty="0">
                          <a:solidFill>
                            <a:srgbClr val="000000"/>
                          </a:solidFill>
                          <a:effectLst/>
                          <a:latin typeface="Calibri" panose="020F0502020204030204" pitchFamily="34" charset="0"/>
                        </a:rPr>
                        <a:t>Internacionalização através de convênios formais de pesquisadores do PPGDR com outros pesquisadores ou instituições de pesquisas;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8244075"/>
                  </a:ext>
                </a:extLst>
              </a:tr>
              <a:tr h="436875">
                <a:tc vMerge="1">
                  <a:txBody>
                    <a:bodyPr/>
                    <a:lstStyle/>
                    <a:p>
                      <a:endParaRPr lang="pt-BR"/>
                    </a:p>
                  </a:txBody>
                  <a:tcPr/>
                </a:tc>
                <a:tc>
                  <a:txBody>
                    <a:bodyPr/>
                    <a:lstStyle/>
                    <a:p>
                      <a:pPr algn="l" fontAlgn="b"/>
                      <a:r>
                        <a:rPr lang="pt-BR" sz="1800" b="0" i="0" u="none" strike="noStrike" dirty="0">
                          <a:solidFill>
                            <a:srgbClr val="000000"/>
                          </a:solidFill>
                          <a:effectLst/>
                          <a:latin typeface="Calibri" panose="020F0502020204030204" pitchFamily="34" charset="0"/>
                        </a:rPr>
                        <a:t>Necessidade de produção cientifica de alto impacto de certos docentes.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9245396"/>
                  </a:ext>
                </a:extLst>
              </a:tr>
              <a:tr h="241368">
                <a:tc vMerge="1">
                  <a:txBody>
                    <a:bodyPr/>
                    <a:lstStyle/>
                    <a:p>
                      <a:endParaRPr lang="pt-BR"/>
                    </a:p>
                  </a:txBody>
                  <a:tcPr/>
                </a:tc>
                <a:tc>
                  <a:txBody>
                    <a:bodyPr/>
                    <a:lstStyle/>
                    <a:p>
                      <a:pPr algn="l" fontAlgn="b"/>
                      <a:r>
                        <a:rPr lang="pt-BR" sz="1800" b="0" i="0" u="none" strike="noStrike" dirty="0">
                          <a:solidFill>
                            <a:srgbClr val="000000"/>
                          </a:solidFill>
                          <a:effectLst/>
                          <a:latin typeface="Calibri" panose="020F0502020204030204" pitchFamily="34" charset="0"/>
                        </a:rPr>
                        <a:t>Número de bolsas;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8960046"/>
                  </a:ext>
                </a:extLst>
              </a:tr>
              <a:tr h="241368">
                <a:tc vMerge="1">
                  <a:txBody>
                    <a:bodyPr/>
                    <a:lstStyle/>
                    <a:p>
                      <a:endParaRPr lang="pt-BR"/>
                    </a:p>
                  </a:txBody>
                  <a:tcPr/>
                </a:tc>
                <a:tc>
                  <a:txBody>
                    <a:bodyPr/>
                    <a:lstStyle/>
                    <a:p>
                      <a:pPr algn="l" fontAlgn="b"/>
                      <a:r>
                        <a:rPr lang="pt-BR" sz="1800" b="0" i="0" u="none" strike="noStrike" dirty="0">
                          <a:solidFill>
                            <a:srgbClr val="000000"/>
                          </a:solidFill>
                          <a:effectLst/>
                          <a:latin typeface="Calibri" panose="020F0502020204030204" pitchFamily="34" charset="0"/>
                        </a:rPr>
                        <a:t>O cumprimento de metas pelos docentes e alunos;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2060833"/>
                  </a:ext>
                </a:extLst>
              </a:tr>
              <a:tr h="241368">
                <a:tc vMerge="1">
                  <a:txBody>
                    <a:bodyPr/>
                    <a:lstStyle/>
                    <a:p>
                      <a:endParaRPr lang="pt-BR"/>
                    </a:p>
                  </a:txBody>
                  <a:tcPr/>
                </a:tc>
                <a:tc>
                  <a:txBody>
                    <a:bodyPr/>
                    <a:lstStyle/>
                    <a:p>
                      <a:pPr algn="l" fontAlgn="b"/>
                      <a:r>
                        <a:rPr lang="pt-BR" sz="1800" b="0" i="0" u="none" strike="noStrike" dirty="0">
                          <a:solidFill>
                            <a:srgbClr val="000000"/>
                          </a:solidFill>
                          <a:effectLst/>
                          <a:latin typeface="Calibri" panose="020F0502020204030204" pitchFamily="34" charset="0"/>
                        </a:rPr>
                        <a:t>Restrições orçamentárias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1031666"/>
                  </a:ext>
                </a:extLst>
              </a:tr>
            </a:tbl>
          </a:graphicData>
        </a:graphic>
      </p:graphicFrame>
      <p:sp>
        <p:nvSpPr>
          <p:cNvPr id="2" name="Espaço Reservado para Data 1">
            <a:extLst>
              <a:ext uri="{FF2B5EF4-FFF2-40B4-BE49-F238E27FC236}">
                <a16:creationId xmlns:a16="http://schemas.microsoft.com/office/drawing/2014/main" id="{9D624248-6F62-D361-64C2-1F51B977F4BA}"/>
              </a:ext>
            </a:extLst>
          </p:cNvPr>
          <p:cNvSpPr>
            <a:spLocks noGrp="1"/>
          </p:cNvSpPr>
          <p:nvPr>
            <p:ph type="dt" sz="half" idx="10"/>
          </p:nvPr>
        </p:nvSpPr>
        <p:spPr/>
        <p:txBody>
          <a:bodyPr/>
          <a:lstStyle/>
          <a:p>
            <a:pPr rtl="0"/>
            <a:r>
              <a:rPr lang="pt-BR" noProof="0"/>
              <a:t>20XX</a:t>
            </a:r>
          </a:p>
        </p:txBody>
      </p:sp>
      <p:sp>
        <p:nvSpPr>
          <p:cNvPr id="4" name="Espaço Reservado para Número de Slide 3">
            <a:extLst>
              <a:ext uri="{FF2B5EF4-FFF2-40B4-BE49-F238E27FC236}">
                <a16:creationId xmlns:a16="http://schemas.microsoft.com/office/drawing/2014/main" id="{367682CF-3228-49E5-4F2C-D3C3B6165359}"/>
              </a:ext>
            </a:extLst>
          </p:cNvPr>
          <p:cNvSpPr>
            <a:spLocks noGrp="1"/>
          </p:cNvSpPr>
          <p:nvPr>
            <p:ph type="sldNum" sz="quarter" idx="12"/>
          </p:nvPr>
        </p:nvSpPr>
        <p:spPr/>
        <p:txBody>
          <a:bodyPr/>
          <a:lstStyle/>
          <a:p>
            <a:pPr rtl="0"/>
            <a:fld id="{3A98EE3D-8CD1-4C3F-BD1C-C98C9596463C}" type="slidenum">
              <a:rPr lang="pt-BR" noProof="0" smtClean="0"/>
              <a:t>15</a:t>
            </a:fld>
            <a:endParaRPr lang="pt-BR" noProof="0"/>
          </a:p>
        </p:txBody>
      </p:sp>
      <p:grpSp>
        <p:nvGrpSpPr>
          <p:cNvPr id="5" name="Agrupar 4">
            <a:extLst>
              <a:ext uri="{FF2B5EF4-FFF2-40B4-BE49-F238E27FC236}">
                <a16:creationId xmlns:a16="http://schemas.microsoft.com/office/drawing/2014/main" id="{D5F03019-0C89-5E39-7E2E-8261D1197E5C}"/>
              </a:ext>
            </a:extLst>
          </p:cNvPr>
          <p:cNvGrpSpPr/>
          <p:nvPr/>
        </p:nvGrpSpPr>
        <p:grpSpPr>
          <a:xfrm>
            <a:off x="123244" y="2807907"/>
            <a:ext cx="1493521" cy="1724337"/>
            <a:chOff x="397565" y="396011"/>
            <a:chExt cx="2915478" cy="1724337"/>
          </a:xfrm>
        </p:grpSpPr>
        <p:sp>
          <p:nvSpPr>
            <p:cNvPr id="6" name="Retângulo: Cantos Arredondados 5">
              <a:extLst>
                <a:ext uri="{FF2B5EF4-FFF2-40B4-BE49-F238E27FC236}">
                  <a16:creationId xmlns:a16="http://schemas.microsoft.com/office/drawing/2014/main" id="{AA782DDD-AF8C-EFAE-0E88-B778D942E30F}"/>
                </a:ext>
              </a:extLst>
            </p:cNvPr>
            <p:cNvSpPr/>
            <p:nvPr/>
          </p:nvSpPr>
          <p:spPr>
            <a:xfrm>
              <a:off x="397565" y="396011"/>
              <a:ext cx="2915478" cy="1724337"/>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89DF8C16-0DBB-98C2-7067-186EEDDE3C65}"/>
                </a:ext>
              </a:extLst>
            </p:cNvPr>
            <p:cNvSpPr txBox="1"/>
            <p:nvPr/>
          </p:nvSpPr>
          <p:spPr>
            <a:xfrm>
              <a:off x="397565" y="1427347"/>
              <a:ext cx="2809460" cy="461665"/>
            </a:xfrm>
            <a:prstGeom prst="rect">
              <a:avLst/>
            </a:prstGeom>
            <a:noFill/>
          </p:spPr>
          <p:txBody>
            <a:bodyPr wrap="square" rtlCol="0">
              <a:spAutoFit/>
            </a:bodyPr>
            <a:lstStyle/>
            <a:p>
              <a:pPr algn="ctr"/>
              <a:r>
                <a:rPr lang="pt-BR" sz="2400" dirty="0">
                  <a:solidFill>
                    <a:schemeClr val="bg1"/>
                  </a:solidFill>
                </a:rPr>
                <a:t>Mitigado</a:t>
              </a:r>
            </a:p>
          </p:txBody>
        </p:sp>
        <p:sp>
          <p:nvSpPr>
            <p:cNvPr id="8" name="CaixaDeTexto 7">
              <a:extLst>
                <a:ext uri="{FF2B5EF4-FFF2-40B4-BE49-F238E27FC236}">
                  <a16:creationId xmlns:a16="http://schemas.microsoft.com/office/drawing/2014/main" id="{394900C5-3617-B266-2E35-7D9F6DE59DFA}"/>
                </a:ext>
              </a:extLst>
            </p:cNvPr>
            <p:cNvSpPr txBox="1"/>
            <p:nvPr/>
          </p:nvSpPr>
          <p:spPr>
            <a:xfrm>
              <a:off x="1133647" y="610177"/>
              <a:ext cx="1921565" cy="830997"/>
            </a:xfrm>
            <a:prstGeom prst="rect">
              <a:avLst/>
            </a:prstGeom>
            <a:noFill/>
          </p:spPr>
          <p:txBody>
            <a:bodyPr wrap="square" rtlCol="0">
              <a:spAutoFit/>
            </a:bodyPr>
            <a:lstStyle/>
            <a:p>
              <a:r>
                <a:rPr lang="pt-BR" sz="4800" dirty="0"/>
                <a:t>12</a:t>
              </a:r>
            </a:p>
          </p:txBody>
        </p:sp>
      </p:grpSp>
      <p:sp>
        <p:nvSpPr>
          <p:cNvPr id="10" name="Título 1">
            <a:extLst>
              <a:ext uri="{FF2B5EF4-FFF2-40B4-BE49-F238E27FC236}">
                <a16:creationId xmlns:a16="http://schemas.microsoft.com/office/drawing/2014/main" id="{F98815A6-845A-8EA9-2C2D-BDB25AC70546}"/>
              </a:ext>
            </a:extLst>
          </p:cNvPr>
          <p:cNvSpPr txBox="1">
            <a:spLocks/>
          </p:cNvSpPr>
          <p:nvPr/>
        </p:nvSpPr>
        <p:spPr>
          <a:xfrm>
            <a:off x="282269" y="223187"/>
            <a:ext cx="10058400" cy="1450757"/>
          </a:xfrm>
          <a:prstGeom prst="rect">
            <a:avLst/>
          </a:prstGeom>
        </p:spPr>
        <p:txBody>
          <a:bodyPr rtlCol="0"/>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r>
              <a:rPr lang="pt-BR" dirty="0"/>
              <a:t>Estratégia de Tratamento</a:t>
            </a:r>
          </a:p>
        </p:txBody>
      </p:sp>
    </p:spTree>
    <p:extLst>
      <p:ext uri="{BB962C8B-B14F-4D97-AF65-F5344CB8AC3E}">
        <p14:creationId xmlns:p14="http://schemas.microsoft.com/office/powerpoint/2010/main" val="3784275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ela 15">
            <a:extLst>
              <a:ext uri="{FF2B5EF4-FFF2-40B4-BE49-F238E27FC236}">
                <a16:creationId xmlns:a16="http://schemas.microsoft.com/office/drawing/2014/main" id="{9E08D38F-EA2E-69A6-AAB3-BFCA16191AF9}"/>
              </a:ext>
            </a:extLst>
          </p:cNvPr>
          <p:cNvGraphicFramePr>
            <a:graphicFrameLocks noGrp="1"/>
          </p:cNvGraphicFramePr>
          <p:nvPr>
            <p:extLst>
              <p:ext uri="{D42A27DB-BD31-4B8C-83A1-F6EECF244321}">
                <p14:modId xmlns:p14="http://schemas.microsoft.com/office/powerpoint/2010/main" val="3769421440"/>
              </p:ext>
            </p:extLst>
          </p:nvPr>
        </p:nvGraphicFramePr>
        <p:xfrm>
          <a:off x="3123723" y="3085887"/>
          <a:ext cx="7459042" cy="646667"/>
        </p:xfrm>
        <a:graphic>
          <a:graphicData uri="http://schemas.openxmlformats.org/drawingml/2006/table">
            <a:tbl>
              <a:tblPr/>
              <a:tblGrid>
                <a:gridCol w="3729521">
                  <a:extLst>
                    <a:ext uri="{9D8B030D-6E8A-4147-A177-3AD203B41FA5}">
                      <a16:colId xmlns:a16="http://schemas.microsoft.com/office/drawing/2014/main" val="1285978520"/>
                    </a:ext>
                  </a:extLst>
                </a:gridCol>
                <a:gridCol w="3729521">
                  <a:extLst>
                    <a:ext uri="{9D8B030D-6E8A-4147-A177-3AD203B41FA5}">
                      <a16:colId xmlns:a16="http://schemas.microsoft.com/office/drawing/2014/main" val="530288850"/>
                    </a:ext>
                  </a:extLst>
                </a:gridCol>
              </a:tblGrid>
              <a:tr h="646667">
                <a:tc>
                  <a:txBody>
                    <a:bodyPr/>
                    <a:lstStyle/>
                    <a:p>
                      <a:pPr algn="ctr" fontAlgn="b"/>
                      <a:r>
                        <a:rPr lang="pt-BR" sz="2000" b="1" i="0" u="none" strike="noStrike" dirty="0">
                          <a:solidFill>
                            <a:srgbClr val="000000"/>
                          </a:solidFill>
                          <a:effectLst/>
                          <a:latin typeface="Calibri" panose="020F0502020204030204" pitchFamily="34" charset="0"/>
                        </a:rPr>
                        <a:t>Transferido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pt-BR" sz="2000" b="0" i="0" u="none" strike="noStrike" dirty="0">
                          <a:solidFill>
                            <a:srgbClr val="000000"/>
                          </a:solidFill>
                          <a:effectLst/>
                          <a:latin typeface="Calibri" panose="020F0502020204030204" pitchFamily="34" charset="0"/>
                        </a:rPr>
                        <a:t>Falta de transportes para coletas;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3560609"/>
                  </a:ext>
                </a:extLst>
              </a:tr>
            </a:tbl>
          </a:graphicData>
        </a:graphic>
      </p:graphicFrame>
      <p:sp>
        <p:nvSpPr>
          <p:cNvPr id="2" name="Espaço Reservado para Data 1">
            <a:extLst>
              <a:ext uri="{FF2B5EF4-FFF2-40B4-BE49-F238E27FC236}">
                <a16:creationId xmlns:a16="http://schemas.microsoft.com/office/drawing/2014/main" id="{FB24649E-1DE2-9476-EB20-D27D84DFC121}"/>
              </a:ext>
            </a:extLst>
          </p:cNvPr>
          <p:cNvSpPr>
            <a:spLocks noGrp="1"/>
          </p:cNvSpPr>
          <p:nvPr>
            <p:ph type="dt" sz="half" idx="10"/>
          </p:nvPr>
        </p:nvSpPr>
        <p:spPr/>
        <p:txBody>
          <a:bodyPr/>
          <a:lstStyle/>
          <a:p>
            <a:pPr rtl="0"/>
            <a:r>
              <a:rPr lang="pt-BR" noProof="0"/>
              <a:t>20XX</a:t>
            </a:r>
          </a:p>
        </p:txBody>
      </p:sp>
      <p:sp>
        <p:nvSpPr>
          <p:cNvPr id="4" name="Espaço Reservado para Número de Slide 3">
            <a:extLst>
              <a:ext uri="{FF2B5EF4-FFF2-40B4-BE49-F238E27FC236}">
                <a16:creationId xmlns:a16="http://schemas.microsoft.com/office/drawing/2014/main" id="{D37A5F8E-EE6E-1A7C-AA36-5C4444A5250B}"/>
              </a:ext>
            </a:extLst>
          </p:cNvPr>
          <p:cNvSpPr>
            <a:spLocks noGrp="1"/>
          </p:cNvSpPr>
          <p:nvPr>
            <p:ph type="sldNum" sz="quarter" idx="12"/>
          </p:nvPr>
        </p:nvSpPr>
        <p:spPr/>
        <p:txBody>
          <a:bodyPr/>
          <a:lstStyle/>
          <a:p>
            <a:pPr rtl="0"/>
            <a:fld id="{3A98EE3D-8CD1-4C3F-BD1C-C98C9596463C}" type="slidenum">
              <a:rPr lang="pt-BR" noProof="0" smtClean="0"/>
              <a:t>16</a:t>
            </a:fld>
            <a:endParaRPr lang="pt-BR" noProof="0"/>
          </a:p>
        </p:txBody>
      </p:sp>
      <p:sp>
        <p:nvSpPr>
          <p:cNvPr id="5" name="Retângulo: Cantos Arredondados 4">
            <a:extLst>
              <a:ext uri="{FF2B5EF4-FFF2-40B4-BE49-F238E27FC236}">
                <a16:creationId xmlns:a16="http://schemas.microsoft.com/office/drawing/2014/main" id="{52D33FAE-9E8E-CDFD-DFE5-B72234243325}"/>
              </a:ext>
            </a:extLst>
          </p:cNvPr>
          <p:cNvSpPr/>
          <p:nvPr/>
        </p:nvSpPr>
        <p:spPr>
          <a:xfrm>
            <a:off x="645147" y="2428560"/>
            <a:ext cx="2915478" cy="196132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D5DB96EF-ACC6-7681-01FA-1BDDDADE84B9}"/>
              </a:ext>
            </a:extLst>
          </p:cNvPr>
          <p:cNvSpPr txBox="1"/>
          <p:nvPr/>
        </p:nvSpPr>
        <p:spPr>
          <a:xfrm>
            <a:off x="541382" y="3146239"/>
            <a:ext cx="3172992" cy="707886"/>
          </a:xfrm>
          <a:prstGeom prst="rect">
            <a:avLst/>
          </a:prstGeom>
          <a:noFill/>
        </p:spPr>
        <p:txBody>
          <a:bodyPr wrap="square" rtlCol="0">
            <a:spAutoFit/>
          </a:bodyPr>
          <a:lstStyle/>
          <a:p>
            <a:pPr algn="ctr"/>
            <a:r>
              <a:rPr lang="pt-BR" sz="4000" dirty="0">
                <a:solidFill>
                  <a:schemeClr val="accent5">
                    <a:lumMod val="75000"/>
                  </a:schemeClr>
                </a:solidFill>
              </a:rPr>
              <a:t>Transferido</a:t>
            </a:r>
          </a:p>
        </p:txBody>
      </p:sp>
      <p:sp>
        <p:nvSpPr>
          <p:cNvPr id="7" name="CaixaDeTexto 6">
            <a:extLst>
              <a:ext uri="{FF2B5EF4-FFF2-40B4-BE49-F238E27FC236}">
                <a16:creationId xmlns:a16="http://schemas.microsoft.com/office/drawing/2014/main" id="{DA06BB00-056C-15FA-A368-4104BD998CE5}"/>
              </a:ext>
            </a:extLst>
          </p:cNvPr>
          <p:cNvSpPr txBox="1"/>
          <p:nvPr/>
        </p:nvSpPr>
        <p:spPr>
          <a:xfrm>
            <a:off x="1781973" y="2208892"/>
            <a:ext cx="641826" cy="1200329"/>
          </a:xfrm>
          <a:prstGeom prst="rect">
            <a:avLst/>
          </a:prstGeom>
          <a:noFill/>
        </p:spPr>
        <p:txBody>
          <a:bodyPr wrap="square" rtlCol="0">
            <a:spAutoFit/>
          </a:bodyPr>
          <a:lstStyle/>
          <a:p>
            <a:r>
              <a:rPr lang="pt-BR" sz="7200" dirty="0"/>
              <a:t>1</a:t>
            </a:r>
          </a:p>
        </p:txBody>
      </p:sp>
      <p:sp>
        <p:nvSpPr>
          <p:cNvPr id="17" name="Título 1">
            <a:extLst>
              <a:ext uri="{FF2B5EF4-FFF2-40B4-BE49-F238E27FC236}">
                <a16:creationId xmlns:a16="http://schemas.microsoft.com/office/drawing/2014/main" id="{0FD188AF-457A-867B-971A-3D145D01AA83}"/>
              </a:ext>
            </a:extLst>
          </p:cNvPr>
          <p:cNvSpPr txBox="1">
            <a:spLocks/>
          </p:cNvSpPr>
          <p:nvPr/>
        </p:nvSpPr>
        <p:spPr>
          <a:xfrm>
            <a:off x="744876" y="867969"/>
            <a:ext cx="10058400" cy="1450757"/>
          </a:xfrm>
          <a:prstGeom prst="rect">
            <a:avLst/>
          </a:prstGeom>
        </p:spPr>
        <p:txBody>
          <a:bodyPr rtlCol="0"/>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r>
              <a:rPr lang="pt-BR" dirty="0"/>
              <a:t>Estratégia de Tratamento</a:t>
            </a:r>
          </a:p>
        </p:txBody>
      </p:sp>
      <p:sp>
        <p:nvSpPr>
          <p:cNvPr id="18" name="Espaço Reservado para Rodapé 13">
            <a:extLst>
              <a:ext uri="{FF2B5EF4-FFF2-40B4-BE49-F238E27FC236}">
                <a16:creationId xmlns:a16="http://schemas.microsoft.com/office/drawing/2014/main" id="{57072226-FF27-AB00-A055-62C20C58530D}"/>
              </a:ext>
            </a:extLst>
          </p:cNvPr>
          <p:cNvSpPr>
            <a:spLocks noGrp="1"/>
          </p:cNvSpPr>
          <p:nvPr>
            <p:ph type="ftr" sz="quarter" idx="11"/>
          </p:nvPr>
        </p:nvSpPr>
        <p:spPr>
          <a:xfrm>
            <a:off x="1097279" y="6446838"/>
            <a:ext cx="6818262" cy="365125"/>
          </a:xfrm>
        </p:spPr>
        <p:txBody>
          <a:bodyPr rtlCol="0"/>
          <a:lstStyle/>
          <a:p>
            <a:pPr rtl="0"/>
            <a:r>
              <a:rPr lang="pt-BR" dirty="0"/>
              <a:t>PROGRAMA DE MESTRADO EM BIODIVERSIDADE E RECURSOS NATURAIS</a:t>
            </a:r>
          </a:p>
        </p:txBody>
      </p:sp>
    </p:spTree>
    <p:extLst>
      <p:ext uri="{BB962C8B-B14F-4D97-AF65-F5344CB8AC3E}">
        <p14:creationId xmlns:p14="http://schemas.microsoft.com/office/powerpoint/2010/main" val="3001057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ço Reservado para Imagem 11" descr="Grupo de sementes nascendo da areia">
            <a:extLst>
              <a:ext uri="{FF2B5EF4-FFF2-40B4-BE49-F238E27FC236}">
                <a16:creationId xmlns:a16="http://schemas.microsoft.com/office/drawing/2014/main" id="{3E84BFF6-72CA-33AB-E78B-396A18EC9671}"/>
              </a:ext>
            </a:extLst>
          </p:cNvPr>
          <p:cNvPicPr>
            <a:picLocks noGrp="1" noChangeAspect="1"/>
          </p:cNvPicPr>
          <p:nvPr>
            <p:ph type="pic" sz="quarter" idx="13"/>
          </p:nvPr>
        </p:nvPicPr>
        <p:blipFill>
          <a:blip r:embed="rId3"/>
          <a:srcRect t="10649" b="10649"/>
          <a:stretch>
            <a:fillRect/>
          </a:stretch>
        </p:blipFill>
        <p:spPr/>
      </p:pic>
      <p:sp>
        <p:nvSpPr>
          <p:cNvPr id="4" name="Título 3">
            <a:extLst>
              <a:ext uri="{FF2B5EF4-FFF2-40B4-BE49-F238E27FC236}">
                <a16:creationId xmlns:a16="http://schemas.microsoft.com/office/drawing/2014/main" id="{D7559F58-E7E3-4312-BFB5-D3B5719E827E}"/>
              </a:ext>
            </a:extLst>
          </p:cNvPr>
          <p:cNvSpPr>
            <a:spLocks noGrp="1"/>
          </p:cNvSpPr>
          <p:nvPr>
            <p:ph type="ctrTitle"/>
          </p:nvPr>
        </p:nvSpPr>
        <p:spPr>
          <a:xfrm>
            <a:off x="2232074" y="2867190"/>
            <a:ext cx="9959926" cy="2462667"/>
          </a:xfrm>
        </p:spPr>
        <p:txBody>
          <a:bodyPr rtlCol="0">
            <a:normAutofit/>
          </a:bodyPr>
          <a:lstStyle/>
          <a:p>
            <a:pPr rtl="0"/>
            <a:r>
              <a:rPr lang="pt-BR" sz="3600" dirty="0"/>
              <a:t>AÇÕES E CONTROLE DE MITIGAÇÕES</a:t>
            </a:r>
          </a:p>
        </p:txBody>
      </p:sp>
      <p:pic>
        <p:nvPicPr>
          <p:cNvPr id="9" name="Imagem 8">
            <a:extLst>
              <a:ext uri="{FF2B5EF4-FFF2-40B4-BE49-F238E27FC236}">
                <a16:creationId xmlns:a16="http://schemas.microsoft.com/office/drawing/2014/main" id="{B7E956E6-2F85-DFB3-1AC8-4E2BA21CE9B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77978" y="4098523"/>
            <a:ext cx="1649785" cy="903849"/>
          </a:xfrm>
          <a:prstGeom prst="rect">
            <a:avLst/>
          </a:prstGeom>
          <a:noFill/>
        </p:spPr>
      </p:pic>
      <p:sp>
        <p:nvSpPr>
          <p:cNvPr id="13" name="Espaço Reservado para Rodapé 13">
            <a:extLst>
              <a:ext uri="{FF2B5EF4-FFF2-40B4-BE49-F238E27FC236}">
                <a16:creationId xmlns:a16="http://schemas.microsoft.com/office/drawing/2014/main" id="{4019F059-7CB4-915D-4106-9560FFCECEA9}"/>
              </a:ext>
            </a:extLst>
          </p:cNvPr>
          <p:cNvSpPr>
            <a:spLocks noGrp="1"/>
          </p:cNvSpPr>
          <p:nvPr>
            <p:ph type="ftr" sz="quarter" idx="11"/>
          </p:nvPr>
        </p:nvSpPr>
        <p:spPr>
          <a:xfrm>
            <a:off x="1097279" y="6446838"/>
            <a:ext cx="6818262" cy="365125"/>
          </a:xfrm>
        </p:spPr>
        <p:txBody>
          <a:bodyPr rtlCol="0"/>
          <a:lstStyle/>
          <a:p>
            <a:pPr rtl="0"/>
            <a:r>
              <a:rPr lang="pt-BR" dirty="0"/>
              <a:t>PROGRAMA DE MESTRADO EM BIODIVERSIDADE E RECURSOS NATURAIS</a:t>
            </a:r>
          </a:p>
        </p:txBody>
      </p:sp>
    </p:spTree>
    <p:extLst>
      <p:ext uri="{BB962C8B-B14F-4D97-AF65-F5344CB8AC3E}">
        <p14:creationId xmlns:p14="http://schemas.microsoft.com/office/powerpoint/2010/main" val="614327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8404437B-B89B-068E-E1A1-E6767E5C3836}"/>
              </a:ext>
            </a:extLst>
          </p:cNvPr>
          <p:cNvSpPr>
            <a:spLocks noGrp="1"/>
          </p:cNvSpPr>
          <p:nvPr>
            <p:ph type="dt" sz="half" idx="10"/>
          </p:nvPr>
        </p:nvSpPr>
        <p:spPr/>
        <p:txBody>
          <a:bodyPr/>
          <a:lstStyle/>
          <a:p>
            <a:pPr rtl="0"/>
            <a:r>
              <a:rPr lang="pt-BR" noProof="0"/>
              <a:t>20XX</a:t>
            </a:r>
          </a:p>
        </p:txBody>
      </p:sp>
      <p:sp>
        <p:nvSpPr>
          <p:cNvPr id="4" name="Espaço Reservado para Número de Slide 3">
            <a:extLst>
              <a:ext uri="{FF2B5EF4-FFF2-40B4-BE49-F238E27FC236}">
                <a16:creationId xmlns:a16="http://schemas.microsoft.com/office/drawing/2014/main" id="{6E69FC7A-1168-D9DF-3F85-7E7750037BEE}"/>
              </a:ext>
            </a:extLst>
          </p:cNvPr>
          <p:cNvSpPr>
            <a:spLocks noGrp="1"/>
          </p:cNvSpPr>
          <p:nvPr>
            <p:ph type="sldNum" sz="quarter" idx="12"/>
          </p:nvPr>
        </p:nvSpPr>
        <p:spPr/>
        <p:txBody>
          <a:bodyPr/>
          <a:lstStyle/>
          <a:p>
            <a:pPr rtl="0"/>
            <a:fld id="{3A98EE3D-8CD1-4C3F-BD1C-C98C9596463C}" type="slidenum">
              <a:rPr lang="pt-BR" noProof="0" smtClean="0"/>
              <a:t>18</a:t>
            </a:fld>
            <a:endParaRPr lang="pt-BR" noProof="0"/>
          </a:p>
        </p:txBody>
      </p:sp>
      <p:sp>
        <p:nvSpPr>
          <p:cNvPr id="5" name="Espaço Reservado para Rodapé 13">
            <a:extLst>
              <a:ext uri="{FF2B5EF4-FFF2-40B4-BE49-F238E27FC236}">
                <a16:creationId xmlns:a16="http://schemas.microsoft.com/office/drawing/2014/main" id="{44B5E791-05FA-D75D-4975-3708D92E20FB}"/>
              </a:ext>
            </a:extLst>
          </p:cNvPr>
          <p:cNvSpPr>
            <a:spLocks noGrp="1"/>
          </p:cNvSpPr>
          <p:nvPr>
            <p:ph type="ftr" sz="quarter" idx="11"/>
          </p:nvPr>
        </p:nvSpPr>
        <p:spPr>
          <a:xfrm>
            <a:off x="1097279" y="6446838"/>
            <a:ext cx="6818262" cy="365125"/>
          </a:xfrm>
        </p:spPr>
        <p:txBody>
          <a:bodyPr rtlCol="0"/>
          <a:lstStyle/>
          <a:p>
            <a:pPr rtl="0"/>
            <a:r>
              <a:rPr lang="pt-BR" dirty="0"/>
              <a:t>PROGRAMA DE MESTRADO EM BIODIVERSIDADE E RECURSOS NATURAIS</a:t>
            </a:r>
          </a:p>
        </p:txBody>
      </p:sp>
      <p:graphicFrame>
        <p:nvGraphicFramePr>
          <p:cNvPr id="6" name="Tabela 5">
            <a:extLst>
              <a:ext uri="{FF2B5EF4-FFF2-40B4-BE49-F238E27FC236}">
                <a16:creationId xmlns:a16="http://schemas.microsoft.com/office/drawing/2014/main" id="{DFB843EF-5B20-BB93-6FEF-5E82B9B3E535}"/>
              </a:ext>
            </a:extLst>
          </p:cNvPr>
          <p:cNvGraphicFramePr>
            <a:graphicFrameLocks noGrp="1"/>
          </p:cNvGraphicFramePr>
          <p:nvPr>
            <p:extLst>
              <p:ext uri="{D42A27DB-BD31-4B8C-83A1-F6EECF244321}">
                <p14:modId xmlns:p14="http://schemas.microsoft.com/office/powerpoint/2010/main" val="1376749597"/>
              </p:ext>
            </p:extLst>
          </p:nvPr>
        </p:nvGraphicFramePr>
        <p:xfrm>
          <a:off x="0" y="0"/>
          <a:ext cx="12192000" cy="6858000"/>
        </p:xfrm>
        <a:graphic>
          <a:graphicData uri="http://schemas.openxmlformats.org/drawingml/2006/table">
            <a:tbl>
              <a:tblPr/>
              <a:tblGrid>
                <a:gridCol w="3777610">
                  <a:extLst>
                    <a:ext uri="{9D8B030D-6E8A-4147-A177-3AD203B41FA5}">
                      <a16:colId xmlns:a16="http://schemas.microsoft.com/office/drawing/2014/main" val="3450662156"/>
                    </a:ext>
                  </a:extLst>
                </a:gridCol>
                <a:gridCol w="4418578">
                  <a:extLst>
                    <a:ext uri="{9D8B030D-6E8A-4147-A177-3AD203B41FA5}">
                      <a16:colId xmlns:a16="http://schemas.microsoft.com/office/drawing/2014/main" val="2592635289"/>
                    </a:ext>
                  </a:extLst>
                </a:gridCol>
                <a:gridCol w="3995812">
                  <a:extLst>
                    <a:ext uri="{9D8B030D-6E8A-4147-A177-3AD203B41FA5}">
                      <a16:colId xmlns:a16="http://schemas.microsoft.com/office/drawing/2014/main" val="1455107311"/>
                    </a:ext>
                  </a:extLst>
                </a:gridCol>
              </a:tblGrid>
              <a:tr h="225829">
                <a:tc>
                  <a:txBody>
                    <a:bodyPr/>
                    <a:lstStyle/>
                    <a:p>
                      <a:pPr algn="ctr" fontAlgn="b"/>
                      <a:r>
                        <a:rPr lang="pt-BR" sz="1400" b="1" i="0" u="none" strike="noStrike" dirty="0">
                          <a:solidFill>
                            <a:srgbClr val="000000"/>
                          </a:solidFill>
                          <a:effectLst/>
                          <a:latin typeface="Calibri" panose="020F0502020204030204" pitchFamily="34" charset="0"/>
                        </a:rPr>
                        <a:t>Risco</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pt-BR" sz="1400" b="1" i="0" u="none" strike="noStrike" dirty="0">
                          <a:solidFill>
                            <a:srgbClr val="000000"/>
                          </a:solidFill>
                          <a:effectLst/>
                          <a:latin typeface="Calibri" panose="020F0502020204030204" pitchFamily="34" charset="0"/>
                        </a:rPr>
                        <a:t>Ação</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pt-BR" sz="1400" b="1" i="0" u="none" strike="noStrike" dirty="0">
                          <a:solidFill>
                            <a:srgbClr val="000000"/>
                          </a:solidFill>
                          <a:effectLst/>
                          <a:latin typeface="Calibri" panose="020F0502020204030204" pitchFamily="34" charset="0"/>
                        </a:rPr>
                        <a:t>Indicador</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40508637"/>
                  </a:ext>
                </a:extLst>
              </a:tr>
              <a:tr h="447034">
                <a:tc>
                  <a:txBody>
                    <a:bodyPr/>
                    <a:lstStyle/>
                    <a:p>
                      <a:pPr algn="l" fontAlgn="b"/>
                      <a:r>
                        <a:rPr lang="pt-BR" sz="1400" b="0" i="0" u="none" strike="noStrike">
                          <a:solidFill>
                            <a:srgbClr val="000000"/>
                          </a:solidFill>
                          <a:effectLst/>
                          <a:latin typeface="Calibri" panose="020F0502020204030204" pitchFamily="34" charset="0"/>
                        </a:rPr>
                        <a:t>§Ausência de um planejamento estratégico mais claro e mais audacioso </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pt-BR" sz="1400" b="0" i="0" u="none" strike="noStrike">
                          <a:solidFill>
                            <a:srgbClr val="000000"/>
                          </a:solidFill>
                          <a:effectLst/>
                          <a:latin typeface="Calibri" panose="020F0502020204030204" pitchFamily="34" charset="0"/>
                        </a:rPr>
                        <a:t>Desenvolver o Planejamento Estratégico</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pt-BR" sz="1400" b="0" i="0" u="none" strike="noStrike">
                          <a:solidFill>
                            <a:srgbClr val="000000"/>
                          </a:solidFill>
                          <a:effectLst/>
                          <a:latin typeface="Calibri" panose="020F0502020204030204" pitchFamily="34" charset="0"/>
                        </a:rPr>
                        <a:t>Planejamento Estratégico</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44489013"/>
                  </a:ext>
                </a:extLst>
              </a:tr>
              <a:tr h="296628">
                <a:tc>
                  <a:txBody>
                    <a:bodyPr/>
                    <a:lstStyle/>
                    <a:p>
                      <a:pPr algn="l" fontAlgn="b"/>
                      <a:r>
                        <a:rPr lang="pt-BR" sz="1400" b="0" i="0" u="none" strike="noStrike">
                          <a:solidFill>
                            <a:srgbClr val="000000"/>
                          </a:solidFill>
                          <a:effectLst/>
                          <a:latin typeface="Calibri" panose="020F0502020204030204" pitchFamily="34" charset="0"/>
                        </a:rPr>
                        <a:t>§Ausência do Doutorado;</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pt-BR" sz="1400" b="0" i="0" u="none" strike="noStrike">
                          <a:solidFill>
                            <a:srgbClr val="000000"/>
                          </a:solidFill>
                          <a:effectLst/>
                          <a:latin typeface="Calibri" panose="020F0502020204030204" pitchFamily="34" charset="0"/>
                        </a:rPr>
                        <a:t>Pleitear junto a CAPES o Doutorado submetendo o Projeto. </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pt-BR" sz="1400" b="0" i="0" u="none" strike="noStrike">
                          <a:solidFill>
                            <a:srgbClr val="000000"/>
                          </a:solidFill>
                          <a:effectLst/>
                          <a:latin typeface="Calibri" panose="020F0502020204030204" pitchFamily="34" charset="0"/>
                        </a:rPr>
                        <a:t>A autorização do Doutorado</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15125330"/>
                  </a:ext>
                </a:extLst>
              </a:tr>
              <a:tr h="668237">
                <a:tc>
                  <a:txBody>
                    <a:bodyPr/>
                    <a:lstStyle/>
                    <a:p>
                      <a:pPr algn="l" fontAlgn="ctr"/>
                      <a:r>
                        <a:rPr lang="pt-BR" sz="1400" b="0" i="0" u="none" strike="noStrike">
                          <a:solidFill>
                            <a:srgbClr val="000000"/>
                          </a:solidFill>
                          <a:effectLst/>
                          <a:latin typeface="Calibri" panose="020F0502020204030204" pitchFamily="34" charset="0"/>
                        </a:rPr>
                        <a:t>§Baixo engajamento dos professores que são de outras instituições;</a:t>
                      </a:r>
                    </a:p>
                  </a:txBody>
                  <a:tcPr marL="4461" marR="4461" marT="44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pt-BR" sz="1400" b="0" i="0" u="none" strike="noStrike">
                          <a:solidFill>
                            <a:srgbClr val="000000"/>
                          </a:solidFill>
                          <a:effectLst/>
                          <a:latin typeface="Calibri" panose="020F0502020204030204" pitchFamily="34" charset="0"/>
                        </a:rPr>
                        <a:t>Desenvolver um conjunto de ações  que promovam o maior engajamento dos professores e uma avaliação dos mesmos.</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pt-BR" sz="1400" b="0" i="0" u="none" strike="noStrike" dirty="0">
                          <a:solidFill>
                            <a:srgbClr val="000000"/>
                          </a:solidFill>
                          <a:effectLst/>
                          <a:latin typeface="Calibri" panose="020F0502020204030204" pitchFamily="34" charset="0"/>
                        </a:rPr>
                        <a:t>Realizar reuniões periódicas para compartilhamento de informações e integração dos professores ao Programa.</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38476985"/>
                  </a:ext>
                </a:extLst>
              </a:tr>
              <a:tr h="668237">
                <a:tc>
                  <a:txBody>
                    <a:bodyPr/>
                    <a:lstStyle/>
                    <a:p>
                      <a:pPr algn="l" fontAlgn="b"/>
                      <a:r>
                        <a:rPr lang="pt-BR" sz="1400" b="0" i="0" u="none" strike="noStrike">
                          <a:solidFill>
                            <a:srgbClr val="000000"/>
                          </a:solidFill>
                          <a:effectLst/>
                          <a:latin typeface="Calibri" panose="020F0502020204030204" pitchFamily="34" charset="0"/>
                        </a:rPr>
                        <a:t>§Falta de acompanhamento de docentes através do processo de recredenciamento em consonância com Regimento e CAPES;</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pt-BR" sz="1400" b="0" i="0" u="none" strike="noStrike">
                          <a:solidFill>
                            <a:srgbClr val="000000"/>
                          </a:solidFill>
                          <a:effectLst/>
                          <a:latin typeface="Calibri" panose="020F0502020204030204" pitchFamily="34" charset="0"/>
                        </a:rPr>
                        <a:t>Reformular e aperfeiçoar o regimento interno do Programa no que diz respeito aos critérios de recredenciamento.</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pt-BR" sz="1400" b="0" i="0" u="none" strike="noStrike">
                          <a:solidFill>
                            <a:srgbClr val="000000"/>
                          </a:solidFill>
                          <a:effectLst/>
                          <a:latin typeface="Calibri" panose="020F0502020204030204" pitchFamily="34" charset="0"/>
                        </a:rPr>
                        <a:t>Critérios de recredenciamento reformulados.</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60521990"/>
                  </a:ext>
                </a:extLst>
              </a:tr>
              <a:tr h="668237">
                <a:tc>
                  <a:txBody>
                    <a:bodyPr/>
                    <a:lstStyle/>
                    <a:p>
                      <a:pPr algn="l" fontAlgn="b"/>
                      <a:r>
                        <a:rPr lang="pt-BR" sz="1400" b="0" i="0" u="none" strike="noStrike">
                          <a:solidFill>
                            <a:srgbClr val="000000"/>
                          </a:solidFill>
                          <a:effectLst/>
                          <a:latin typeface="Calibri" panose="020F0502020204030204" pitchFamily="34" charset="0"/>
                        </a:rPr>
                        <a:t>§Falta de envolvimento de colegas do corpo docente em atividades científicas e administrativas </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pt-BR" sz="1400" b="0" i="0" u="none" strike="noStrike">
                          <a:solidFill>
                            <a:srgbClr val="000000"/>
                          </a:solidFill>
                          <a:effectLst/>
                          <a:latin typeface="Calibri" panose="020F0502020204030204" pitchFamily="34" charset="0"/>
                        </a:rPr>
                        <a:t>Desenvolver um conjunto de ações  que promovam o maior engajamento dos professores e uma avaliação dos mesmos.</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pt-BR" sz="1400" b="0" i="0" u="none" strike="noStrike">
                          <a:solidFill>
                            <a:srgbClr val="000000"/>
                          </a:solidFill>
                          <a:effectLst/>
                          <a:latin typeface="Calibri" panose="020F0502020204030204" pitchFamily="34" charset="0"/>
                        </a:rPr>
                        <a:t>Realizar reuniões de monitoramento semestrais</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59819368"/>
                  </a:ext>
                </a:extLst>
              </a:tr>
              <a:tr h="467187">
                <a:tc>
                  <a:txBody>
                    <a:bodyPr/>
                    <a:lstStyle/>
                    <a:p>
                      <a:pPr algn="l" fontAlgn="b"/>
                      <a:r>
                        <a:rPr lang="pt-BR" sz="1400" b="0" i="0" u="none" strike="noStrike">
                          <a:solidFill>
                            <a:srgbClr val="000000"/>
                          </a:solidFill>
                          <a:effectLst/>
                          <a:latin typeface="Calibri" panose="020F0502020204030204" pitchFamily="34" charset="0"/>
                        </a:rPr>
                        <a:t>§Falta de manutenção das estruturas;</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pt-BR" sz="1400" b="0" i="0" u="none" strike="noStrike">
                          <a:solidFill>
                            <a:srgbClr val="000000"/>
                          </a:solidFill>
                          <a:effectLst/>
                          <a:latin typeface="Calibri" panose="020F0502020204030204" pitchFamily="34" charset="0"/>
                        </a:rPr>
                        <a:t>Busca de recursos em editais de fomento e financiamento</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pt-BR" sz="1400" b="0" i="0" u="none" strike="noStrike">
                          <a:solidFill>
                            <a:srgbClr val="000000"/>
                          </a:solidFill>
                          <a:effectLst/>
                          <a:latin typeface="Calibri" panose="020F0502020204030204" pitchFamily="34" charset="0"/>
                        </a:rPr>
                        <a:t>Realização das manutenções necessárias</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82858973"/>
                  </a:ext>
                </a:extLst>
              </a:tr>
              <a:tr h="447034">
                <a:tc>
                  <a:txBody>
                    <a:bodyPr/>
                    <a:lstStyle/>
                    <a:p>
                      <a:pPr algn="l" fontAlgn="b"/>
                      <a:r>
                        <a:rPr lang="pt-BR" sz="1400" b="0" i="0" u="none" strike="noStrike">
                          <a:solidFill>
                            <a:srgbClr val="000000"/>
                          </a:solidFill>
                          <a:effectLst/>
                          <a:latin typeface="Calibri" panose="020F0502020204030204" pitchFamily="34" charset="0"/>
                        </a:rPr>
                        <a:t>§Infraestrutura e recursos humanos insuficientes para algumas atividades administrativas</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pt-BR" sz="1400" b="0" i="0" u="none" strike="noStrike">
                          <a:solidFill>
                            <a:srgbClr val="000000"/>
                          </a:solidFill>
                          <a:effectLst/>
                          <a:latin typeface="Calibri" panose="020F0502020204030204" pitchFamily="34" charset="0"/>
                        </a:rPr>
                        <a:t>Pleitear junto a Universidade a ampliação do quadro de pessoas ou bolsistas que possam colaborar.</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pt-BR" sz="1400" b="0" i="0" u="none" strike="noStrike">
                          <a:solidFill>
                            <a:srgbClr val="000000"/>
                          </a:solidFill>
                          <a:effectLst/>
                          <a:latin typeface="Calibri" panose="020F0502020204030204" pitchFamily="34" charset="0"/>
                        </a:rPr>
                        <a:t>Incluir novas pessoas na equipe.</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98982273"/>
                  </a:ext>
                </a:extLst>
              </a:tr>
              <a:tr h="668237">
                <a:tc>
                  <a:txBody>
                    <a:bodyPr/>
                    <a:lstStyle/>
                    <a:p>
                      <a:pPr algn="l" fontAlgn="b"/>
                      <a:r>
                        <a:rPr lang="pt-BR" sz="1400" b="0" i="0" u="none" strike="noStrike">
                          <a:solidFill>
                            <a:srgbClr val="000000"/>
                          </a:solidFill>
                          <a:effectLst/>
                          <a:latin typeface="Calibri" panose="020F0502020204030204" pitchFamily="34" charset="0"/>
                        </a:rPr>
                        <a:t>§Internacionalização através de convênios formais de pesquisadores do PPGDR com outros pesquisadores ou instituições de pesquisas;</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pt-BR" sz="1400" b="0" i="0" u="none" strike="noStrike">
                          <a:solidFill>
                            <a:srgbClr val="000000"/>
                          </a:solidFill>
                          <a:effectLst/>
                          <a:latin typeface="Calibri" panose="020F0502020204030204" pitchFamily="34" charset="0"/>
                        </a:rPr>
                        <a:t>Realizar </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pt-BR" sz="1400" b="0" i="0" u="none" strike="noStrike">
                          <a:solidFill>
                            <a:srgbClr val="000000"/>
                          </a:solidFill>
                          <a:effectLst/>
                          <a:latin typeface="Calibri" panose="020F0502020204030204" pitchFamily="34" charset="0"/>
                        </a:rPr>
                        <a:t>Realizar duas parcerias internacionais no quadriênio</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37782816"/>
                  </a:ext>
                </a:extLst>
              </a:tr>
              <a:tr h="889441">
                <a:tc>
                  <a:txBody>
                    <a:bodyPr/>
                    <a:lstStyle/>
                    <a:p>
                      <a:pPr algn="l" fontAlgn="b"/>
                      <a:r>
                        <a:rPr lang="pt-BR" sz="1400" b="0" i="0" u="none" strike="noStrike">
                          <a:solidFill>
                            <a:srgbClr val="000000"/>
                          </a:solidFill>
                          <a:effectLst/>
                          <a:latin typeface="Calibri" panose="020F0502020204030204" pitchFamily="34" charset="0"/>
                        </a:rPr>
                        <a:t>§Necessidade de produção cientifica de alto impacto dos docentes.</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pt-BR" sz="1400" b="0" i="0" u="none" strike="noStrike">
                          <a:solidFill>
                            <a:srgbClr val="000000"/>
                          </a:solidFill>
                          <a:effectLst/>
                          <a:latin typeface="Calibri" panose="020F0502020204030204" pitchFamily="34" charset="0"/>
                        </a:rPr>
                        <a:t>Garantir por docente, no mínimo, a produção científica de quatro produtos em periódicos com percentil Scopus superior a 35%; e de dois produtos em periódicos com percentil Scopus superior a 75%, do quadriênio.</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pt-BR" sz="1400" b="0" i="0" u="none" strike="noStrike">
                          <a:solidFill>
                            <a:srgbClr val="000000"/>
                          </a:solidFill>
                          <a:effectLst/>
                          <a:latin typeface="Calibri" panose="020F0502020204030204" pitchFamily="34" charset="0"/>
                        </a:rPr>
                        <a:t>Quatro produtos em periódicos com percentil Scopus superior a 35%; e de dois produtos em periódicos com percentil Scopus superior a 75%, do quadriênio</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28588853"/>
                  </a:ext>
                </a:extLst>
              </a:tr>
              <a:tr h="296628">
                <a:tc>
                  <a:txBody>
                    <a:bodyPr/>
                    <a:lstStyle/>
                    <a:p>
                      <a:pPr algn="l" fontAlgn="b"/>
                      <a:r>
                        <a:rPr lang="pt-BR" sz="1400" b="0" i="0" u="none" strike="noStrike">
                          <a:solidFill>
                            <a:srgbClr val="000000"/>
                          </a:solidFill>
                          <a:effectLst/>
                          <a:latin typeface="Calibri" panose="020F0502020204030204" pitchFamily="34" charset="0"/>
                        </a:rPr>
                        <a:t>§Número de bolsas; </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pt-BR" sz="1400" b="0" i="0" u="none" strike="noStrike">
                          <a:solidFill>
                            <a:srgbClr val="000000"/>
                          </a:solidFill>
                          <a:effectLst/>
                          <a:latin typeface="Calibri" panose="020F0502020204030204" pitchFamily="34" charset="0"/>
                        </a:rPr>
                        <a:t>Ampliar o número de bolsas</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pt-BR" sz="1400" b="0" i="0" u="none" strike="noStrike">
                          <a:solidFill>
                            <a:srgbClr val="000000"/>
                          </a:solidFill>
                          <a:effectLst/>
                          <a:latin typeface="Calibri" panose="020F0502020204030204" pitchFamily="34" charset="0"/>
                        </a:rPr>
                        <a:t>Ampliar em 20% o número de bolsas</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8163524"/>
                  </a:ext>
                </a:extLst>
              </a:tr>
              <a:tr h="668237">
                <a:tc>
                  <a:txBody>
                    <a:bodyPr/>
                    <a:lstStyle/>
                    <a:p>
                      <a:pPr algn="l" fontAlgn="b"/>
                      <a:r>
                        <a:rPr lang="pt-BR" sz="1400" b="0" i="0" u="none" strike="noStrike">
                          <a:solidFill>
                            <a:srgbClr val="000000"/>
                          </a:solidFill>
                          <a:effectLst/>
                          <a:latin typeface="Calibri" panose="020F0502020204030204" pitchFamily="34" charset="0"/>
                        </a:rPr>
                        <a:t>§O cumprimento de metas pelos docentes e alunos;</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pt-BR" sz="1400" b="0" i="0" u="none" strike="noStrike">
                          <a:solidFill>
                            <a:srgbClr val="000000"/>
                          </a:solidFill>
                          <a:effectLst/>
                          <a:latin typeface="Calibri" panose="020F0502020204030204" pitchFamily="34" charset="0"/>
                        </a:rPr>
                        <a:t>Realizar o monitoramento das metas estabelecidas no planejamento estratégico e indicadas pelas CAPES para a manutenção do Programa</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pt-BR" sz="1400" b="0" i="0" u="none" strike="noStrike">
                          <a:solidFill>
                            <a:srgbClr val="000000"/>
                          </a:solidFill>
                          <a:effectLst/>
                          <a:latin typeface="Calibri" panose="020F0502020204030204" pitchFamily="34" charset="0"/>
                        </a:rPr>
                        <a:t>Realizar reuniões de monitoramento semestrais</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24218542"/>
                  </a:ext>
                </a:extLst>
              </a:tr>
              <a:tr h="447034">
                <a:tc>
                  <a:txBody>
                    <a:bodyPr/>
                    <a:lstStyle/>
                    <a:p>
                      <a:pPr algn="l" fontAlgn="b"/>
                      <a:r>
                        <a:rPr lang="pt-BR" sz="1400" b="0" i="0" u="none" strike="noStrike" dirty="0">
                          <a:solidFill>
                            <a:srgbClr val="000000"/>
                          </a:solidFill>
                          <a:effectLst/>
                          <a:latin typeface="Calibri" panose="020F0502020204030204" pitchFamily="34" charset="0"/>
                        </a:rPr>
                        <a:t>§Restrições orçamentárias</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pt-BR" sz="1400" b="0" i="0" u="none" strike="noStrike">
                          <a:solidFill>
                            <a:srgbClr val="000000"/>
                          </a:solidFill>
                          <a:effectLst/>
                          <a:latin typeface="Calibri" panose="020F0502020204030204" pitchFamily="34" charset="0"/>
                        </a:rPr>
                        <a:t>Busca de recursos em editais de fomento e financiamento</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pt-BR" sz="1400" b="0" i="0" u="none" strike="noStrike" dirty="0">
                          <a:solidFill>
                            <a:srgbClr val="000000"/>
                          </a:solidFill>
                          <a:effectLst/>
                          <a:latin typeface="Calibri" panose="020F0502020204030204" pitchFamily="34" charset="0"/>
                        </a:rPr>
                        <a:t>Incrementar em 20% o orçamento do programa no quadriênio</a:t>
                      </a:r>
                    </a:p>
                  </a:txBody>
                  <a:tcPr marL="4461" marR="4461" marT="4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76472076"/>
                  </a:ext>
                </a:extLst>
              </a:tr>
            </a:tbl>
          </a:graphicData>
        </a:graphic>
      </p:graphicFrame>
    </p:spTree>
    <p:extLst>
      <p:ext uri="{BB962C8B-B14F-4D97-AF65-F5344CB8AC3E}">
        <p14:creationId xmlns:p14="http://schemas.microsoft.com/office/powerpoint/2010/main" val="2376392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ço Reservado para Imagem 11" descr="Grupo de sementes nascendo da areia">
            <a:extLst>
              <a:ext uri="{FF2B5EF4-FFF2-40B4-BE49-F238E27FC236}">
                <a16:creationId xmlns:a16="http://schemas.microsoft.com/office/drawing/2014/main" id="{3E84BFF6-72CA-33AB-E78B-396A18EC9671}"/>
              </a:ext>
            </a:extLst>
          </p:cNvPr>
          <p:cNvPicPr>
            <a:picLocks noGrp="1" noChangeAspect="1"/>
          </p:cNvPicPr>
          <p:nvPr>
            <p:ph type="pic" sz="quarter" idx="13"/>
          </p:nvPr>
        </p:nvPicPr>
        <p:blipFill>
          <a:blip r:embed="rId3"/>
          <a:srcRect t="10649" b="10649"/>
          <a:stretch>
            <a:fillRect/>
          </a:stretch>
        </p:blipFill>
        <p:spPr/>
      </p:pic>
      <p:sp>
        <p:nvSpPr>
          <p:cNvPr id="4" name="Título 3">
            <a:extLst>
              <a:ext uri="{FF2B5EF4-FFF2-40B4-BE49-F238E27FC236}">
                <a16:creationId xmlns:a16="http://schemas.microsoft.com/office/drawing/2014/main" id="{D7559F58-E7E3-4312-BFB5-D3B5719E827E}"/>
              </a:ext>
            </a:extLst>
          </p:cNvPr>
          <p:cNvSpPr>
            <a:spLocks noGrp="1"/>
          </p:cNvSpPr>
          <p:nvPr>
            <p:ph type="ctrTitle"/>
          </p:nvPr>
        </p:nvSpPr>
        <p:spPr>
          <a:xfrm>
            <a:off x="2232074" y="2867190"/>
            <a:ext cx="9959926" cy="2462667"/>
          </a:xfrm>
        </p:spPr>
        <p:txBody>
          <a:bodyPr rtlCol="0">
            <a:normAutofit/>
          </a:bodyPr>
          <a:lstStyle/>
          <a:p>
            <a:pPr rtl="0"/>
            <a:r>
              <a:rPr lang="pt-BR" sz="3600" dirty="0"/>
              <a:t>MONITORAMENTO E RESPONSABILIDADES</a:t>
            </a:r>
          </a:p>
        </p:txBody>
      </p:sp>
      <p:pic>
        <p:nvPicPr>
          <p:cNvPr id="9" name="Imagem 8">
            <a:extLst>
              <a:ext uri="{FF2B5EF4-FFF2-40B4-BE49-F238E27FC236}">
                <a16:creationId xmlns:a16="http://schemas.microsoft.com/office/drawing/2014/main" id="{B7E956E6-2F85-DFB3-1AC8-4E2BA21CE9B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77978" y="4098523"/>
            <a:ext cx="1649785" cy="903849"/>
          </a:xfrm>
          <a:prstGeom prst="rect">
            <a:avLst/>
          </a:prstGeom>
          <a:noFill/>
        </p:spPr>
      </p:pic>
      <p:sp>
        <p:nvSpPr>
          <p:cNvPr id="13" name="Espaço Reservado para Rodapé 13">
            <a:extLst>
              <a:ext uri="{FF2B5EF4-FFF2-40B4-BE49-F238E27FC236}">
                <a16:creationId xmlns:a16="http://schemas.microsoft.com/office/drawing/2014/main" id="{4019F059-7CB4-915D-4106-9560FFCECEA9}"/>
              </a:ext>
            </a:extLst>
          </p:cNvPr>
          <p:cNvSpPr>
            <a:spLocks noGrp="1"/>
          </p:cNvSpPr>
          <p:nvPr>
            <p:ph type="ftr" sz="quarter" idx="11"/>
          </p:nvPr>
        </p:nvSpPr>
        <p:spPr>
          <a:xfrm>
            <a:off x="1097279" y="6446838"/>
            <a:ext cx="6818262" cy="365125"/>
          </a:xfrm>
        </p:spPr>
        <p:txBody>
          <a:bodyPr rtlCol="0"/>
          <a:lstStyle/>
          <a:p>
            <a:pPr rtl="0"/>
            <a:r>
              <a:rPr lang="pt-BR" dirty="0"/>
              <a:t>PROGRAMA DE MESTRADO EM BIODIVERSIDADE E RECURSOS NATURAIS</a:t>
            </a:r>
          </a:p>
        </p:txBody>
      </p:sp>
    </p:spTree>
    <p:extLst>
      <p:ext uri="{BB962C8B-B14F-4D97-AF65-F5344CB8AC3E}">
        <p14:creationId xmlns:p14="http://schemas.microsoft.com/office/powerpoint/2010/main" val="921508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0BF798-8948-401D-89CE-1ED6136ED254}"/>
              </a:ext>
            </a:extLst>
          </p:cNvPr>
          <p:cNvSpPr>
            <a:spLocks noGrp="1"/>
          </p:cNvSpPr>
          <p:nvPr>
            <p:ph type="title"/>
          </p:nvPr>
        </p:nvSpPr>
        <p:spPr>
          <a:xfrm>
            <a:off x="1097280" y="286603"/>
            <a:ext cx="10058400" cy="1450757"/>
          </a:xfrm>
        </p:spPr>
        <p:txBody>
          <a:bodyPr rtlCol="0"/>
          <a:lstStyle/>
          <a:p>
            <a:pPr rtl="0"/>
            <a:r>
              <a:rPr lang="pt-BR" dirty="0"/>
              <a:t>Introdução</a:t>
            </a:r>
          </a:p>
        </p:txBody>
      </p:sp>
      <p:sp>
        <p:nvSpPr>
          <p:cNvPr id="3" name="Espaço Reservado para Conteúdo 2">
            <a:extLst>
              <a:ext uri="{FF2B5EF4-FFF2-40B4-BE49-F238E27FC236}">
                <a16:creationId xmlns:a16="http://schemas.microsoft.com/office/drawing/2014/main" id="{F9529D8B-2C12-43D2-BC28-8FA4895C977A}"/>
              </a:ext>
            </a:extLst>
          </p:cNvPr>
          <p:cNvSpPr>
            <a:spLocks noGrp="1"/>
          </p:cNvSpPr>
          <p:nvPr>
            <p:ph idx="1"/>
          </p:nvPr>
        </p:nvSpPr>
        <p:spPr>
          <a:xfrm>
            <a:off x="1097280" y="2108201"/>
            <a:ext cx="6390198" cy="3760891"/>
          </a:xfrm>
        </p:spPr>
        <p:txBody>
          <a:bodyPr rtlCol="0">
            <a:normAutofit fontScale="92500" lnSpcReduction="20000"/>
          </a:bodyPr>
          <a:lstStyle/>
          <a:p>
            <a:pPr marL="0" indent="0" algn="just">
              <a:lnSpc>
                <a:spcPct val="150000"/>
              </a:lnSpc>
              <a:spcAft>
                <a:spcPts val="800"/>
              </a:spcAft>
              <a:buNone/>
            </a:pPr>
            <a:r>
              <a:rPr lang="pt-BR" sz="1900" kern="100" dirty="0">
                <a:effectLst/>
                <a:ea typeface="Calibri" panose="020F0502020204030204" pitchFamily="34" charset="0"/>
                <a:cs typeface="Times New Roman" panose="02020603050405020304" pitchFamily="18" charset="0"/>
              </a:rPr>
              <a:t>	O Programa de Pós-Graduação em Diversidade Biológica e Recursos Naturais (PPGDR) da Universidade Regional do Cariri (URCA) desempenha um papel importante na formação de pesquisadores e na promoção da pesquisa científica relacionada à biodiversidade na região do Cariri, Ceará. </a:t>
            </a:r>
          </a:p>
          <a:p>
            <a:pPr marL="0" indent="0" algn="just">
              <a:lnSpc>
                <a:spcPct val="150000"/>
              </a:lnSpc>
              <a:spcAft>
                <a:spcPts val="800"/>
              </a:spcAft>
              <a:buNone/>
            </a:pPr>
            <a:r>
              <a:rPr lang="pt-BR" sz="1900" kern="100" dirty="0">
                <a:effectLst/>
                <a:ea typeface="Calibri" panose="020F0502020204030204" pitchFamily="34" charset="0"/>
                <a:cs typeface="Times New Roman" panose="02020603050405020304" pitchFamily="18" charset="0"/>
              </a:rPr>
              <a:t>	A seguir apresenta-se uma análise de risco que tem o objetivo de revelar diversos aspectos que podem impactar positiva ou negativamente o desenvolvimento e a continuidade do Programa e de que maneira esses riscos podem ser tratados.</a:t>
            </a:r>
          </a:p>
          <a:p>
            <a:pPr rtl="0"/>
            <a:endParaRPr lang="pt-BR" dirty="0"/>
          </a:p>
        </p:txBody>
      </p:sp>
      <p:sp>
        <p:nvSpPr>
          <p:cNvPr id="14" name="Espaço Reservado para Rodapé 13">
            <a:extLst>
              <a:ext uri="{FF2B5EF4-FFF2-40B4-BE49-F238E27FC236}">
                <a16:creationId xmlns:a16="http://schemas.microsoft.com/office/drawing/2014/main" id="{10BD52C4-306B-4FA3-8235-FAE3F72C064F}"/>
              </a:ext>
            </a:extLst>
          </p:cNvPr>
          <p:cNvSpPr>
            <a:spLocks noGrp="1"/>
          </p:cNvSpPr>
          <p:nvPr>
            <p:ph type="ftr" sz="quarter" idx="11"/>
          </p:nvPr>
        </p:nvSpPr>
        <p:spPr>
          <a:xfrm>
            <a:off x="1097279" y="6446838"/>
            <a:ext cx="6818262" cy="365125"/>
          </a:xfrm>
        </p:spPr>
        <p:txBody>
          <a:bodyPr rtlCol="0"/>
          <a:lstStyle/>
          <a:p>
            <a:pPr rtl="0"/>
            <a:r>
              <a:rPr lang="pt-BR" dirty="0"/>
              <a:t>PROGRAMA DE MESTRADO EM BIODIVERSIDADE E RECURSOS NATURAIS</a:t>
            </a:r>
          </a:p>
        </p:txBody>
      </p:sp>
      <p:sp>
        <p:nvSpPr>
          <p:cNvPr id="15" name="Espaço Reservado para o Número do Slide 14">
            <a:extLst>
              <a:ext uri="{FF2B5EF4-FFF2-40B4-BE49-F238E27FC236}">
                <a16:creationId xmlns:a16="http://schemas.microsoft.com/office/drawing/2014/main" id="{FAC43D02-FCA1-4880-8376-FFDCFB5A520F}"/>
              </a:ext>
            </a:extLst>
          </p:cNvPr>
          <p:cNvSpPr>
            <a:spLocks noGrp="1"/>
          </p:cNvSpPr>
          <p:nvPr>
            <p:ph type="sldNum" sz="quarter" idx="12"/>
          </p:nvPr>
        </p:nvSpPr>
        <p:spPr>
          <a:xfrm>
            <a:off x="10993582" y="6446838"/>
            <a:ext cx="780010" cy="365125"/>
          </a:xfrm>
        </p:spPr>
        <p:txBody>
          <a:bodyPr rtlCol="0"/>
          <a:lstStyle/>
          <a:p>
            <a:pPr rtl="0"/>
            <a:fld id="{3A98EE3D-8CD1-4C3F-BD1C-C98C9596463C}" type="slidenum">
              <a:rPr lang="pt-BR" smtClean="0"/>
              <a:pPr rtl="0"/>
              <a:t>2</a:t>
            </a:fld>
            <a:endParaRPr lang="pt-BR"/>
          </a:p>
        </p:txBody>
      </p:sp>
      <p:pic>
        <p:nvPicPr>
          <p:cNvPr id="17" name="Espaço Reservado para Imagem 16" descr="Grupo de sementes nascendo da areia">
            <a:extLst>
              <a:ext uri="{FF2B5EF4-FFF2-40B4-BE49-F238E27FC236}">
                <a16:creationId xmlns:a16="http://schemas.microsoft.com/office/drawing/2014/main" id="{C8AF32D3-936F-F209-0934-EF1ED3A460B1}"/>
              </a:ext>
            </a:extLst>
          </p:cNvPr>
          <p:cNvPicPr>
            <a:picLocks noGrp="1" noChangeAspect="1"/>
          </p:cNvPicPr>
          <p:nvPr>
            <p:ph type="pic" sz="quarter" idx="15"/>
          </p:nvPr>
        </p:nvPicPr>
        <p:blipFill>
          <a:blip r:embed="rId3"/>
          <a:srcRect l="23050" r="23050"/>
          <a:stretch>
            <a:fillRect/>
          </a:stretch>
        </p:blipFill>
        <p:spPr/>
      </p:pic>
      <p:pic>
        <p:nvPicPr>
          <p:cNvPr id="18" name="Imagem 17">
            <a:extLst>
              <a:ext uri="{FF2B5EF4-FFF2-40B4-BE49-F238E27FC236}">
                <a16:creationId xmlns:a16="http://schemas.microsoft.com/office/drawing/2014/main" id="{6026826F-7148-4991-98A0-C52F0AC79E3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33435" y="640587"/>
            <a:ext cx="1761285" cy="964935"/>
          </a:xfrm>
          <a:prstGeom prst="rect">
            <a:avLst/>
          </a:prstGeom>
          <a:noFill/>
        </p:spPr>
      </p:pic>
    </p:spTree>
    <p:extLst>
      <p:ext uri="{BB962C8B-B14F-4D97-AF65-F5344CB8AC3E}">
        <p14:creationId xmlns:p14="http://schemas.microsoft.com/office/powerpoint/2010/main" val="4250089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ço Reservado para Conteúdo 11">
            <a:extLst>
              <a:ext uri="{FF2B5EF4-FFF2-40B4-BE49-F238E27FC236}">
                <a16:creationId xmlns:a16="http://schemas.microsoft.com/office/drawing/2014/main" id="{9EE995FD-A54E-E154-2EF0-5861D3E4C8BE}"/>
              </a:ext>
            </a:extLst>
          </p:cNvPr>
          <p:cNvSpPr>
            <a:spLocks noGrp="1"/>
          </p:cNvSpPr>
          <p:nvPr>
            <p:ph idx="1"/>
          </p:nvPr>
        </p:nvSpPr>
        <p:spPr>
          <a:xfrm>
            <a:off x="918929" y="1322362"/>
            <a:ext cx="10354141" cy="4909625"/>
          </a:xfrm>
          <a:solidFill>
            <a:schemeClr val="bg1"/>
          </a:solidFill>
        </p:spPr>
        <p:txBody>
          <a:bodyPr>
            <a:normAutofit lnSpcReduction="10000"/>
          </a:bodyPr>
          <a:lstStyle/>
          <a:p>
            <a:pPr marL="0" indent="0" algn="just">
              <a:buNone/>
            </a:pPr>
            <a:r>
              <a:rPr lang="pt-BR" b="0" i="0" dirty="0">
                <a:solidFill>
                  <a:srgbClr val="374151"/>
                </a:solidFill>
                <a:effectLst/>
                <a:latin typeface="Söhne"/>
              </a:rPr>
              <a:t>	O monitoramento da análise de riscos é uma etapa crucial e contínua no ciclo de gestão de riscos do programa. Este processo envolve a supervisão constante dos riscos identificados, a eficácia das estratégias de mitigação inovadoras e a evolução do ambiente que circunda o programa. </a:t>
            </a:r>
          </a:p>
          <a:p>
            <a:pPr marL="0" indent="0" algn="just">
              <a:buNone/>
            </a:pPr>
            <a:r>
              <a:rPr lang="pt-BR" b="0" i="0" dirty="0">
                <a:solidFill>
                  <a:srgbClr val="374151"/>
                </a:solidFill>
                <a:effectLst/>
                <a:latin typeface="Söhne"/>
              </a:rPr>
              <a:t>	Os responsáveis ​​pelo monitoramento incluem membros designados, os quais são os professores indicados pelo Programa para compor a equipe, sob a liderança do Coordenador.</a:t>
            </a:r>
          </a:p>
          <a:p>
            <a:pPr marL="0" indent="0" algn="just">
              <a:buNone/>
            </a:pPr>
            <a:r>
              <a:rPr lang="pt-BR" dirty="0">
                <a:solidFill>
                  <a:srgbClr val="374151"/>
                </a:solidFill>
                <a:latin typeface="Söhne"/>
              </a:rPr>
              <a:t>	Essa equipe </a:t>
            </a:r>
            <a:r>
              <a:rPr lang="pt-BR" b="0" i="0" dirty="0">
                <a:solidFill>
                  <a:srgbClr val="374151"/>
                </a:solidFill>
                <a:effectLst/>
                <a:latin typeface="Söhne"/>
              </a:rPr>
              <a:t>têm a responsabilidade de avaliar regularmente a probabilidade de ocorrência e o impacto dos riscos identificados, bem como de garantir a atualização das estratégias de resposta, quando necessário. Além disso, uma comunicação eficaz entre os responsáveis ​​pela monitorização e as partes interessadas é fundamental para manter uma compreensão compartilhada do estado dos riscos e para promover uma abordagem colaborativa na gestão proativa de ameaças potenciais. O processo de monitoramento é iterativo e flexível, permitindo adaptações à medida que o ambiente do programa evolui e novos riscos emergem, garantindo, assim, a resiliência e o sucesso contínuo do programa.</a:t>
            </a:r>
          </a:p>
          <a:p>
            <a:pPr marL="0" indent="0" algn="just">
              <a:buNone/>
            </a:pPr>
            <a:r>
              <a:rPr lang="pt-BR" dirty="0">
                <a:solidFill>
                  <a:srgbClr val="374151"/>
                </a:solidFill>
                <a:latin typeface="Söhne"/>
              </a:rPr>
              <a:t>	As ações aqui definidas serão incluídas nos desdobramentos do Planejamento Estratégico.</a:t>
            </a:r>
            <a:endParaRPr lang="pt-BR" b="0" i="0" dirty="0">
              <a:solidFill>
                <a:srgbClr val="374151"/>
              </a:solidFill>
              <a:effectLst/>
              <a:latin typeface="Söhne"/>
            </a:endParaRPr>
          </a:p>
          <a:p>
            <a:pPr marL="0" indent="0" algn="just">
              <a:buNone/>
            </a:pPr>
            <a:endParaRPr lang="pt-BR" dirty="0"/>
          </a:p>
        </p:txBody>
      </p:sp>
      <p:sp>
        <p:nvSpPr>
          <p:cNvPr id="10" name="Espaço Reservado para Número de Slide 9">
            <a:extLst>
              <a:ext uri="{FF2B5EF4-FFF2-40B4-BE49-F238E27FC236}">
                <a16:creationId xmlns:a16="http://schemas.microsoft.com/office/drawing/2014/main" id="{F9657269-85E5-B08A-B657-90F760E07524}"/>
              </a:ext>
            </a:extLst>
          </p:cNvPr>
          <p:cNvSpPr>
            <a:spLocks noGrp="1"/>
          </p:cNvSpPr>
          <p:nvPr>
            <p:ph type="sldNum" sz="quarter" idx="12"/>
          </p:nvPr>
        </p:nvSpPr>
        <p:spPr/>
        <p:txBody>
          <a:bodyPr/>
          <a:lstStyle/>
          <a:p>
            <a:pPr rtl="0"/>
            <a:fld id="{3A98EE3D-8CD1-4C3F-BD1C-C98C9596463C}" type="slidenum">
              <a:rPr lang="pt-BR" noProof="0" smtClean="0"/>
              <a:t>20</a:t>
            </a:fld>
            <a:endParaRPr lang="pt-BR" noProof="0"/>
          </a:p>
        </p:txBody>
      </p:sp>
      <p:sp>
        <p:nvSpPr>
          <p:cNvPr id="13" name="Espaço Reservado para Rodapé 13">
            <a:extLst>
              <a:ext uri="{FF2B5EF4-FFF2-40B4-BE49-F238E27FC236}">
                <a16:creationId xmlns:a16="http://schemas.microsoft.com/office/drawing/2014/main" id="{C0B340FA-0351-3464-DECD-26D3963EE66D}"/>
              </a:ext>
            </a:extLst>
          </p:cNvPr>
          <p:cNvSpPr>
            <a:spLocks noGrp="1"/>
          </p:cNvSpPr>
          <p:nvPr>
            <p:ph type="ftr" sz="quarter" idx="11"/>
          </p:nvPr>
        </p:nvSpPr>
        <p:spPr>
          <a:xfrm>
            <a:off x="1097279" y="6446838"/>
            <a:ext cx="6818262" cy="365125"/>
          </a:xfrm>
        </p:spPr>
        <p:txBody>
          <a:bodyPr rtlCol="0"/>
          <a:lstStyle/>
          <a:p>
            <a:pPr rtl="0"/>
            <a:r>
              <a:rPr lang="pt-BR" dirty="0"/>
              <a:t>PROGRAMA DE MESTRADO EM BIODIVERSIDADE E RECURSOS NATURAIS</a:t>
            </a:r>
          </a:p>
        </p:txBody>
      </p:sp>
      <p:sp>
        <p:nvSpPr>
          <p:cNvPr id="14" name="Título 1">
            <a:extLst>
              <a:ext uri="{FF2B5EF4-FFF2-40B4-BE49-F238E27FC236}">
                <a16:creationId xmlns:a16="http://schemas.microsoft.com/office/drawing/2014/main" id="{8B08B2DB-A832-D171-3039-9E14FADC4E85}"/>
              </a:ext>
            </a:extLst>
          </p:cNvPr>
          <p:cNvSpPr txBox="1">
            <a:spLocks/>
          </p:cNvSpPr>
          <p:nvPr/>
        </p:nvSpPr>
        <p:spPr>
          <a:xfrm>
            <a:off x="728001" y="384051"/>
            <a:ext cx="11092695" cy="1450757"/>
          </a:xfrm>
          <a:prstGeom prst="rect">
            <a:avLst/>
          </a:prstGeom>
        </p:spPr>
        <p:txBody>
          <a:bodyPr rtlCol="0"/>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r>
              <a:rPr lang="pt-BR" sz="3600" dirty="0"/>
              <a:t>MONITORAMENTO E RESPONSABILIDADES</a:t>
            </a:r>
          </a:p>
        </p:txBody>
      </p:sp>
    </p:spTree>
    <p:extLst>
      <p:ext uri="{BB962C8B-B14F-4D97-AF65-F5344CB8AC3E}">
        <p14:creationId xmlns:p14="http://schemas.microsoft.com/office/powerpoint/2010/main" val="4085018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a:extLst>
              <a:ext uri="{FF2B5EF4-FFF2-40B4-BE49-F238E27FC236}">
                <a16:creationId xmlns:a16="http://schemas.microsoft.com/office/drawing/2014/main" id="{57DD3CFB-F6B1-4C7C-24A9-E37DAAD74EDB}"/>
              </a:ext>
            </a:extLst>
          </p:cNvPr>
          <p:cNvSpPr txBox="1"/>
          <p:nvPr/>
        </p:nvSpPr>
        <p:spPr>
          <a:xfrm>
            <a:off x="6111664" y="1244267"/>
            <a:ext cx="6098344" cy="4369466"/>
          </a:xfrm>
          <a:prstGeom prst="rect">
            <a:avLst/>
          </a:prstGeom>
          <a:noFill/>
        </p:spPr>
        <p:txBody>
          <a:bodyPr wrap="square">
            <a:spAutoFit/>
          </a:bodyPr>
          <a:lstStyle/>
          <a:p>
            <a:pPr algn="ctr">
              <a:lnSpc>
                <a:spcPct val="107000"/>
              </a:lnSpc>
              <a:spcAft>
                <a:spcPts val="800"/>
              </a:spcAft>
            </a:pPr>
            <a:r>
              <a:rPr lang="pt-BR" sz="1600" b="1" kern="100" dirty="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COORNDENAÇÃO</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pt-BR" sz="1600" kern="100" dirty="0">
                <a:effectLst/>
                <a:latin typeface="Times New Roman" panose="02020603050405020304" pitchFamily="18" charset="0"/>
                <a:ea typeface="Calibri" panose="020F0502020204030204" pitchFamily="34" charset="0"/>
                <a:cs typeface="Times New Roman" panose="02020603050405020304" pitchFamily="18" charset="0"/>
              </a:rPr>
              <a:t>Fábio Hideki Yamada</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pt-BR" sz="1600" kern="100" dirty="0">
                <a:effectLst/>
                <a:latin typeface="Times New Roman" panose="02020603050405020304" pitchFamily="18" charset="0"/>
                <a:ea typeface="Calibri" panose="020F0502020204030204" pitchFamily="34" charset="0"/>
                <a:cs typeface="Times New Roman" panose="02020603050405020304" pitchFamily="18" charset="0"/>
              </a:rPr>
              <a:t>João Tavares Calixto Júnior</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pt-BR" sz="1600" b="1" kern="100" dirty="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pt-BR" sz="1600" b="1" kern="100" dirty="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ELABORAÇÃO</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pt-BR" sz="1600" kern="100" dirty="0" err="1">
                <a:effectLst/>
                <a:latin typeface="Times New Roman" panose="02020603050405020304" pitchFamily="18" charset="0"/>
                <a:ea typeface="Calibri" panose="020F0502020204030204" pitchFamily="34" charset="0"/>
                <a:cs typeface="Times New Roman" panose="02020603050405020304" pitchFamily="18" charset="0"/>
              </a:rPr>
              <a:t>Allysson</a:t>
            </a:r>
            <a:r>
              <a:rPr lang="pt-BR" sz="1600" kern="100" dirty="0">
                <a:effectLst/>
                <a:latin typeface="Times New Roman" panose="02020603050405020304" pitchFamily="18" charset="0"/>
                <a:ea typeface="Calibri" panose="020F0502020204030204" pitchFamily="34" charset="0"/>
                <a:cs typeface="Times New Roman" panose="02020603050405020304" pitchFamily="18" charset="0"/>
              </a:rPr>
              <a:t> Pontes Pinheiro</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pt-BR" sz="1600" kern="100" dirty="0">
                <a:effectLst/>
                <a:latin typeface="Times New Roman" panose="02020603050405020304" pitchFamily="18" charset="0"/>
                <a:ea typeface="Calibri" panose="020F0502020204030204" pitchFamily="34" charset="0"/>
                <a:cs typeface="Times New Roman" panose="02020603050405020304" pitchFamily="18" charset="0"/>
              </a:rPr>
              <a:t>Fábio Hideki Yamada</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pt-BR" sz="1600" kern="100" dirty="0">
                <a:effectLst/>
                <a:latin typeface="Times New Roman" panose="02020603050405020304" pitchFamily="18" charset="0"/>
                <a:ea typeface="Calibri" panose="020F0502020204030204" pitchFamily="34" charset="0"/>
                <a:cs typeface="Times New Roman" panose="02020603050405020304" pitchFamily="18" charset="0"/>
              </a:rPr>
              <a:t>João Tavares Calixto Júnior</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pt-BR" sz="1600" kern="100" dirty="0">
                <a:effectLst/>
                <a:latin typeface="Times New Roman" panose="02020603050405020304" pitchFamily="18" charset="0"/>
                <a:ea typeface="Calibri" panose="020F0502020204030204" pitchFamily="34" charset="0"/>
                <a:cs typeface="Times New Roman" panose="02020603050405020304" pitchFamily="18" charset="0"/>
              </a:rPr>
              <a:t>Renan Alfredo Machado </a:t>
            </a:r>
            <a:r>
              <a:rPr lang="pt-BR" sz="1600" kern="100" dirty="0" err="1">
                <a:effectLst/>
                <a:latin typeface="Times New Roman" panose="02020603050405020304" pitchFamily="18" charset="0"/>
                <a:ea typeface="Calibri" panose="020F0502020204030204" pitchFamily="34" charset="0"/>
                <a:cs typeface="Times New Roman" panose="02020603050405020304" pitchFamily="18" charset="0"/>
              </a:rPr>
              <a:t>Bantim</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pt-BR" sz="16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pt-BR" sz="1600" b="1" kern="100" dirty="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ASSESSORIA</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pt-BR" sz="1600" kern="100" dirty="0">
                <a:effectLst/>
                <a:latin typeface="Times New Roman" panose="02020603050405020304" pitchFamily="18" charset="0"/>
                <a:ea typeface="Calibri" panose="020F0502020204030204" pitchFamily="34" charset="0"/>
                <a:cs typeface="Times New Roman" panose="02020603050405020304" pitchFamily="18" charset="0"/>
              </a:rPr>
              <a:t>Betat &amp; Kohlrausch Assessoria Empresarial Ltda</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Imagem 11">
            <a:extLst>
              <a:ext uri="{FF2B5EF4-FFF2-40B4-BE49-F238E27FC236}">
                <a16:creationId xmlns:a16="http://schemas.microsoft.com/office/drawing/2014/main" id="{CB760558-9A49-B02A-6C53-FF925DCA62D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8010" y="2169726"/>
            <a:ext cx="4215147" cy="2309305"/>
          </a:xfrm>
          <a:prstGeom prst="rect">
            <a:avLst/>
          </a:prstGeom>
          <a:noFill/>
        </p:spPr>
      </p:pic>
      <p:cxnSp>
        <p:nvCxnSpPr>
          <p:cNvPr id="14" name="Conector reto 13">
            <a:extLst>
              <a:ext uri="{FF2B5EF4-FFF2-40B4-BE49-F238E27FC236}">
                <a16:creationId xmlns:a16="http://schemas.microsoft.com/office/drawing/2014/main" id="{A5550230-90C9-7178-F944-A1A26EE40D5E}"/>
              </a:ext>
            </a:extLst>
          </p:cNvPr>
          <p:cNvCxnSpPr/>
          <p:nvPr/>
        </p:nvCxnSpPr>
        <p:spPr>
          <a:xfrm>
            <a:off x="6096000" y="437322"/>
            <a:ext cx="0" cy="5176411"/>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743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A5A17081-8BBA-73E0-2CD6-D231CC0D2ADB}"/>
              </a:ext>
            </a:extLst>
          </p:cNvPr>
          <p:cNvSpPr>
            <a:spLocks noGrp="1"/>
          </p:cNvSpPr>
          <p:nvPr>
            <p:ph type="title"/>
          </p:nvPr>
        </p:nvSpPr>
        <p:spPr/>
        <p:txBody>
          <a:bodyPr/>
          <a:lstStyle/>
          <a:p>
            <a:r>
              <a:rPr lang="pt-BR" dirty="0"/>
              <a:t>Identificação dos Riscos</a:t>
            </a:r>
          </a:p>
        </p:txBody>
      </p:sp>
      <p:sp>
        <p:nvSpPr>
          <p:cNvPr id="9" name="Espaço Reservado para Número de Slide 8">
            <a:extLst>
              <a:ext uri="{FF2B5EF4-FFF2-40B4-BE49-F238E27FC236}">
                <a16:creationId xmlns:a16="http://schemas.microsoft.com/office/drawing/2014/main" id="{8A55D8A2-019F-C525-BE5F-C35BEE4C3BDF}"/>
              </a:ext>
            </a:extLst>
          </p:cNvPr>
          <p:cNvSpPr>
            <a:spLocks noGrp="1"/>
          </p:cNvSpPr>
          <p:nvPr>
            <p:ph type="sldNum" sz="quarter" idx="12"/>
          </p:nvPr>
        </p:nvSpPr>
        <p:spPr/>
        <p:txBody>
          <a:bodyPr/>
          <a:lstStyle/>
          <a:p>
            <a:pPr rtl="0"/>
            <a:fld id="{3A98EE3D-8CD1-4C3F-BD1C-C98C9596463C}" type="slidenum">
              <a:rPr lang="pt-BR" noProof="0" smtClean="0"/>
              <a:t>3</a:t>
            </a:fld>
            <a:endParaRPr lang="pt-BR" noProof="0"/>
          </a:p>
        </p:txBody>
      </p:sp>
      <p:sp>
        <p:nvSpPr>
          <p:cNvPr id="11" name="Espaço Reservado para Rodapé 13">
            <a:extLst>
              <a:ext uri="{FF2B5EF4-FFF2-40B4-BE49-F238E27FC236}">
                <a16:creationId xmlns:a16="http://schemas.microsoft.com/office/drawing/2014/main" id="{4E6FC9CA-7F3C-B02C-6CCF-9C3109D25AE1}"/>
              </a:ext>
            </a:extLst>
          </p:cNvPr>
          <p:cNvSpPr>
            <a:spLocks noGrp="1"/>
          </p:cNvSpPr>
          <p:nvPr>
            <p:ph type="ftr" sz="quarter" idx="11"/>
          </p:nvPr>
        </p:nvSpPr>
        <p:spPr>
          <a:xfrm>
            <a:off x="1097279" y="6446838"/>
            <a:ext cx="6818262" cy="365125"/>
          </a:xfrm>
        </p:spPr>
        <p:txBody>
          <a:bodyPr rtlCol="0"/>
          <a:lstStyle/>
          <a:p>
            <a:pPr rtl="0"/>
            <a:r>
              <a:rPr lang="pt-BR" dirty="0"/>
              <a:t>PROGRAMA DE MESTRADO EM BIODIVERSIDADE E RECURSOS NATURAIS</a:t>
            </a:r>
          </a:p>
        </p:txBody>
      </p:sp>
      <p:pic>
        <p:nvPicPr>
          <p:cNvPr id="12" name="Imagem 11">
            <a:extLst>
              <a:ext uri="{FF2B5EF4-FFF2-40B4-BE49-F238E27FC236}">
                <a16:creationId xmlns:a16="http://schemas.microsoft.com/office/drawing/2014/main" id="{E5F33DEC-58AF-B885-2302-393ACF2A508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33435" y="640587"/>
            <a:ext cx="1761285" cy="964935"/>
          </a:xfrm>
          <a:prstGeom prst="rect">
            <a:avLst/>
          </a:prstGeom>
          <a:noFill/>
        </p:spPr>
      </p:pic>
      <p:sp>
        <p:nvSpPr>
          <p:cNvPr id="17" name="CaixaDeTexto 16">
            <a:extLst>
              <a:ext uri="{FF2B5EF4-FFF2-40B4-BE49-F238E27FC236}">
                <a16:creationId xmlns:a16="http://schemas.microsoft.com/office/drawing/2014/main" id="{7B01E534-7757-45BC-678C-45E0EF4FCB00}"/>
              </a:ext>
            </a:extLst>
          </p:cNvPr>
          <p:cNvSpPr txBox="1"/>
          <p:nvPr/>
        </p:nvSpPr>
        <p:spPr>
          <a:xfrm>
            <a:off x="1097279" y="2091344"/>
            <a:ext cx="10286308" cy="3785652"/>
          </a:xfrm>
          <a:prstGeom prst="rect">
            <a:avLst/>
          </a:prstGeom>
          <a:noFill/>
        </p:spPr>
        <p:txBody>
          <a:bodyPr wrap="square" rtlCol="0">
            <a:spAutoFit/>
          </a:bodyPr>
          <a:lstStyle/>
          <a:p>
            <a:r>
              <a:rPr lang="pt-BR" sz="2000" dirty="0"/>
              <a:t>A identificação dos riscos na análise de risco do programa foi meticulosamente conduzida por meio de uma análise abrangente do ambiente do Programa, considerando tanto fatores internos quanto externos. Esta avaliação incluiu a análise das forças e fraquezas internas do programa, avaliando sua capacidade de aproveitar oportunidades e enfrentar ameaças externas. As forças foram identificadas como elementos internos que conferem vantagens competitivas, enquanto as fraquezas representam áreas de vulnerabilidade. Paralelamente, foram identificadas oportunidades e ameaças externas que poderiam afetar significativamente o desempenho e a sustentabilidade do programa. A análise SWOT (Forças, Fraquezas, Oportunidades e Ameaças) proporcionou uma base sólida para a identificação de riscos, garantindo que o processo de análise de risco seja informado e alinhado com o contexto específico do programa, possibilitando a implementação de estratégias de gestão de riscos mais adequados e adaptados às características do ambiente em que o programa é inserido.</a:t>
            </a:r>
          </a:p>
        </p:txBody>
      </p:sp>
    </p:spTree>
    <p:extLst>
      <p:ext uri="{BB962C8B-B14F-4D97-AF65-F5344CB8AC3E}">
        <p14:creationId xmlns:p14="http://schemas.microsoft.com/office/powerpoint/2010/main" val="1856248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ço Reservado para Imagem 11" descr="Grupo de sementes nascendo da areia">
            <a:extLst>
              <a:ext uri="{FF2B5EF4-FFF2-40B4-BE49-F238E27FC236}">
                <a16:creationId xmlns:a16="http://schemas.microsoft.com/office/drawing/2014/main" id="{3E84BFF6-72CA-33AB-E78B-396A18EC9671}"/>
              </a:ext>
            </a:extLst>
          </p:cNvPr>
          <p:cNvPicPr>
            <a:picLocks noGrp="1" noChangeAspect="1"/>
          </p:cNvPicPr>
          <p:nvPr>
            <p:ph type="pic" sz="quarter" idx="13"/>
          </p:nvPr>
        </p:nvPicPr>
        <p:blipFill>
          <a:blip r:embed="rId3"/>
          <a:srcRect t="10649" b="10649"/>
          <a:stretch>
            <a:fillRect/>
          </a:stretch>
        </p:blipFill>
        <p:spPr/>
      </p:pic>
      <p:sp>
        <p:nvSpPr>
          <p:cNvPr id="4" name="Título 3">
            <a:extLst>
              <a:ext uri="{FF2B5EF4-FFF2-40B4-BE49-F238E27FC236}">
                <a16:creationId xmlns:a16="http://schemas.microsoft.com/office/drawing/2014/main" id="{D7559F58-E7E3-4312-BFB5-D3B5719E827E}"/>
              </a:ext>
            </a:extLst>
          </p:cNvPr>
          <p:cNvSpPr>
            <a:spLocks noGrp="1"/>
          </p:cNvSpPr>
          <p:nvPr>
            <p:ph type="ctrTitle"/>
          </p:nvPr>
        </p:nvSpPr>
        <p:spPr>
          <a:xfrm>
            <a:off x="2232074" y="2867190"/>
            <a:ext cx="9959926" cy="2462667"/>
          </a:xfrm>
        </p:spPr>
        <p:txBody>
          <a:bodyPr rtlCol="0"/>
          <a:lstStyle/>
          <a:p>
            <a:pPr rtl="0"/>
            <a:r>
              <a:rPr lang="pt-BR" dirty="0"/>
              <a:t>RISCOS e CONSEQUÊNCIAS</a:t>
            </a:r>
          </a:p>
        </p:txBody>
      </p:sp>
      <p:pic>
        <p:nvPicPr>
          <p:cNvPr id="9" name="Imagem 8">
            <a:extLst>
              <a:ext uri="{FF2B5EF4-FFF2-40B4-BE49-F238E27FC236}">
                <a16:creationId xmlns:a16="http://schemas.microsoft.com/office/drawing/2014/main" id="{B7E956E6-2F85-DFB3-1AC8-4E2BA21CE9B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59926" y="3289631"/>
            <a:ext cx="1649785" cy="903849"/>
          </a:xfrm>
          <a:prstGeom prst="rect">
            <a:avLst/>
          </a:prstGeom>
          <a:noFill/>
        </p:spPr>
      </p:pic>
    </p:spTree>
    <p:extLst>
      <p:ext uri="{BB962C8B-B14F-4D97-AF65-F5344CB8AC3E}">
        <p14:creationId xmlns:p14="http://schemas.microsoft.com/office/powerpoint/2010/main" val="2344075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a:extLst>
              <a:ext uri="{FF2B5EF4-FFF2-40B4-BE49-F238E27FC236}">
                <a16:creationId xmlns:a16="http://schemas.microsoft.com/office/drawing/2014/main" id="{7AF1E2FA-08C9-158B-997B-FF724BAD698E}"/>
              </a:ext>
            </a:extLst>
          </p:cNvPr>
          <p:cNvGraphicFramePr>
            <a:graphicFrameLocks noGrp="1"/>
          </p:cNvGraphicFramePr>
          <p:nvPr>
            <p:extLst>
              <p:ext uri="{D42A27DB-BD31-4B8C-83A1-F6EECF244321}">
                <p14:modId xmlns:p14="http://schemas.microsoft.com/office/powerpoint/2010/main" val="3935387790"/>
              </p:ext>
            </p:extLst>
          </p:nvPr>
        </p:nvGraphicFramePr>
        <p:xfrm>
          <a:off x="410708" y="457835"/>
          <a:ext cx="11635518" cy="5306226"/>
        </p:xfrm>
        <a:graphic>
          <a:graphicData uri="http://schemas.openxmlformats.org/drawingml/2006/table">
            <a:tbl>
              <a:tblPr/>
              <a:tblGrid>
                <a:gridCol w="4982927">
                  <a:extLst>
                    <a:ext uri="{9D8B030D-6E8A-4147-A177-3AD203B41FA5}">
                      <a16:colId xmlns:a16="http://schemas.microsoft.com/office/drawing/2014/main" val="1646046930"/>
                    </a:ext>
                  </a:extLst>
                </a:gridCol>
                <a:gridCol w="6652591">
                  <a:extLst>
                    <a:ext uri="{9D8B030D-6E8A-4147-A177-3AD203B41FA5}">
                      <a16:colId xmlns:a16="http://schemas.microsoft.com/office/drawing/2014/main" val="3536137216"/>
                    </a:ext>
                  </a:extLst>
                </a:gridCol>
              </a:tblGrid>
              <a:tr h="385652">
                <a:tc>
                  <a:txBody>
                    <a:bodyPr/>
                    <a:lstStyle/>
                    <a:p>
                      <a:pPr algn="l" fontAlgn="ctr"/>
                      <a:r>
                        <a:rPr lang="pt-BR" sz="1400" b="1" i="0" u="none" strike="noStrike" dirty="0">
                          <a:solidFill>
                            <a:srgbClr val="000000"/>
                          </a:solidFill>
                          <a:effectLst/>
                          <a:latin typeface="Calibri" panose="020F0502020204030204" pitchFamily="34" charset="0"/>
                        </a:rPr>
                        <a:t>Risco</a:t>
                      </a: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pt-BR" sz="1400" b="1" i="0" u="none" strike="noStrike">
                          <a:solidFill>
                            <a:srgbClr val="000000"/>
                          </a:solidFill>
                          <a:effectLst/>
                          <a:latin typeface="Calibri" panose="020F0502020204030204" pitchFamily="34" charset="0"/>
                        </a:rPr>
                        <a:t>Consequências</a:t>
                      </a: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726755221"/>
                  </a:ext>
                </a:extLst>
              </a:tr>
              <a:tr h="385652">
                <a:tc>
                  <a:txBody>
                    <a:bodyPr/>
                    <a:lstStyle/>
                    <a:p>
                      <a:pPr algn="l" rtl="0" fontAlgn="ctr">
                        <a:buClr>
                          <a:srgbClr val="000000"/>
                        </a:buClr>
                        <a:buSzPts val="1200"/>
                        <a:buFont typeface="Wingdings" panose="05000000000000000000" pitchFamily="2" charset="2"/>
                        <a:buChar char="§"/>
                      </a:pPr>
                      <a:r>
                        <a:rPr lang="pt-BR" sz="1400" b="0" i="0" u="none" strike="noStrike">
                          <a:solidFill>
                            <a:srgbClr val="000000"/>
                          </a:solidFill>
                          <a:effectLst/>
                          <a:latin typeface="Calibri" panose="020F0502020204030204" pitchFamily="34" charset="0"/>
                        </a:rPr>
                        <a:t>Infraestrutura e recursos humanos insuficientes para algumas atividades administrativas</a:t>
                      </a:r>
                      <a:endParaRPr lang="pt-BR" sz="1400" b="0" i="0" u="none" strike="noStrike">
                        <a:solidFill>
                          <a:srgbClr val="000000"/>
                        </a:solidFill>
                        <a:effectLst/>
                        <a:latin typeface="Wingdings" panose="05000000000000000000" pitchFamily="2" charset="2"/>
                      </a:endParaRP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panose="020F0502020204030204" pitchFamily="34" charset="0"/>
                        </a:rPr>
                        <a:t>Sobrecarga de trabalho da equipe e atividades descobertas</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9335599"/>
                  </a:ext>
                </a:extLst>
              </a:tr>
              <a:tr h="385652">
                <a:tc>
                  <a:txBody>
                    <a:bodyPr/>
                    <a:lstStyle/>
                    <a:p>
                      <a:pPr algn="l" rtl="0" fontAlgn="ctr">
                        <a:buClr>
                          <a:srgbClr val="000000"/>
                        </a:buClr>
                        <a:buSzPts val="1200"/>
                        <a:buFont typeface="Wingdings" panose="05000000000000000000" pitchFamily="2" charset="2"/>
                        <a:buChar char="§"/>
                      </a:pPr>
                      <a:r>
                        <a:rPr lang="pt-BR" sz="1400" b="0" i="0" u="none" strike="noStrike">
                          <a:solidFill>
                            <a:srgbClr val="000000"/>
                          </a:solidFill>
                          <a:effectLst/>
                          <a:latin typeface="Calibri" panose="020F0502020204030204" pitchFamily="34" charset="0"/>
                        </a:rPr>
                        <a:t>Falta de envolvimento de todos os colegas do corpo docente em atividades científicas e administrativas </a:t>
                      </a:r>
                      <a:endParaRPr lang="pt-BR" sz="1400" b="0" i="0" u="none" strike="noStrike">
                        <a:solidFill>
                          <a:srgbClr val="000000"/>
                        </a:solidFill>
                        <a:effectLst/>
                        <a:latin typeface="Wingdings" panose="05000000000000000000" pitchFamily="2" charset="2"/>
                      </a:endParaRP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panose="020F0502020204030204" pitchFamily="34" charset="0"/>
                        </a:rPr>
                        <a:t>Não alcance dos objetivos e metas do Programa</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6402876"/>
                  </a:ext>
                </a:extLst>
              </a:tr>
              <a:tr h="514203">
                <a:tc>
                  <a:txBody>
                    <a:bodyPr/>
                    <a:lstStyle/>
                    <a:p>
                      <a:pPr algn="l" rtl="0" fontAlgn="ctr">
                        <a:buClr>
                          <a:srgbClr val="000000"/>
                        </a:buClr>
                        <a:buSzPts val="1200"/>
                        <a:buFont typeface="Wingdings" panose="05000000000000000000" pitchFamily="2" charset="2"/>
                        <a:buChar char="§"/>
                      </a:pPr>
                      <a:r>
                        <a:rPr lang="pt-BR" sz="1400" b="0" i="0" u="none" strike="noStrike">
                          <a:solidFill>
                            <a:srgbClr val="000000"/>
                          </a:solidFill>
                          <a:effectLst/>
                          <a:latin typeface="Calibri" panose="020F0502020204030204" pitchFamily="34" charset="0"/>
                        </a:rPr>
                        <a:t>Falta de acompanhamento de docentes através do processo de recredenciamento em consonância com Regimento e CAPES;</a:t>
                      </a:r>
                      <a:endParaRPr lang="pt-BR" sz="1400" b="0" i="0" u="none" strike="noStrike">
                        <a:solidFill>
                          <a:srgbClr val="000000"/>
                        </a:solidFill>
                        <a:effectLst/>
                        <a:latin typeface="Wingdings" panose="05000000000000000000" pitchFamily="2" charset="2"/>
                      </a:endParaRP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panose="020F0502020204030204" pitchFamily="34" charset="0"/>
                        </a:rPr>
                        <a:t>Quadro de doscentes que não atende a necessidade do Programa</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7210209"/>
                  </a:ext>
                </a:extLst>
              </a:tr>
              <a:tr h="642754">
                <a:tc>
                  <a:txBody>
                    <a:bodyPr/>
                    <a:lstStyle/>
                    <a:p>
                      <a:pPr algn="l" rtl="0" fontAlgn="ctr">
                        <a:buClr>
                          <a:srgbClr val="000000"/>
                        </a:buClr>
                        <a:buSzPts val="1200"/>
                        <a:buFont typeface="Wingdings" panose="05000000000000000000" pitchFamily="2" charset="2"/>
                        <a:buChar char="§"/>
                      </a:pPr>
                      <a:r>
                        <a:rPr lang="pt-BR" sz="1400" b="0" i="0" u="none" strike="noStrike" dirty="0">
                          <a:solidFill>
                            <a:srgbClr val="000000"/>
                          </a:solidFill>
                          <a:effectLst/>
                          <a:latin typeface="Calibri" panose="020F0502020204030204" pitchFamily="34" charset="0"/>
                        </a:rPr>
                        <a:t>Ausência de um planejamento estratégico mais claro e mais audacioso </a:t>
                      </a:r>
                      <a:endParaRPr lang="pt-BR" sz="1400" b="0" i="0" u="none" strike="noStrike" dirty="0">
                        <a:solidFill>
                          <a:srgbClr val="000000"/>
                        </a:solidFill>
                        <a:effectLst/>
                        <a:latin typeface="Wingdings" panose="05000000000000000000" pitchFamily="2" charset="2"/>
                      </a:endParaRP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panose="020F0502020204030204" pitchFamily="34" charset="0"/>
                        </a:rPr>
                        <a:t>Falta de direcionamento e base para tomada de decisão no âmbito do Programa</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2766031"/>
                  </a:ext>
                </a:extLst>
              </a:tr>
              <a:tr h="696236">
                <a:tc>
                  <a:txBody>
                    <a:bodyPr/>
                    <a:lstStyle/>
                    <a:p>
                      <a:pPr algn="l" rtl="0" fontAlgn="ctr">
                        <a:buClr>
                          <a:srgbClr val="000000"/>
                        </a:buClr>
                        <a:buSzPts val="1200"/>
                        <a:buFont typeface="Wingdings" panose="05000000000000000000" pitchFamily="2" charset="2"/>
                        <a:buChar char="§"/>
                      </a:pPr>
                      <a:r>
                        <a:rPr lang="pt-BR" sz="1400" b="0" i="0" u="none" strike="noStrike" dirty="0">
                          <a:solidFill>
                            <a:srgbClr val="000000"/>
                          </a:solidFill>
                          <a:effectLst/>
                          <a:latin typeface="Calibri" panose="020F0502020204030204" pitchFamily="34" charset="0"/>
                        </a:rPr>
                        <a:t>Restrições orçamentárias</a:t>
                      </a:r>
                      <a:endParaRPr lang="pt-BR" sz="1400" b="0" i="0" u="none" strike="noStrike" dirty="0">
                        <a:solidFill>
                          <a:srgbClr val="000000"/>
                        </a:solidFill>
                        <a:effectLst/>
                        <a:latin typeface="Wingdings" panose="05000000000000000000" pitchFamily="2" charset="2"/>
                      </a:endParaRP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panose="020F0502020204030204" pitchFamily="34" charset="0"/>
                        </a:rPr>
                        <a:t>Limitação para ações de extensão e de campo, falta de insumos para pesquisas, dificuldade na manutenção da infraestrurura entre outras</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4413869"/>
                  </a:ext>
                </a:extLst>
              </a:tr>
              <a:tr h="569843">
                <a:tc>
                  <a:txBody>
                    <a:bodyPr/>
                    <a:lstStyle/>
                    <a:p>
                      <a:pPr algn="l" rtl="0" fontAlgn="ctr">
                        <a:buClr>
                          <a:srgbClr val="000000"/>
                        </a:buClr>
                        <a:buSzPts val="1200"/>
                        <a:buFont typeface="Wingdings" panose="05000000000000000000" pitchFamily="2" charset="2"/>
                        <a:buChar char="§"/>
                      </a:pPr>
                      <a:r>
                        <a:rPr lang="pt-BR" sz="1400" b="0" i="0" u="none" strike="noStrike">
                          <a:solidFill>
                            <a:srgbClr val="000000"/>
                          </a:solidFill>
                          <a:effectLst/>
                          <a:latin typeface="Calibri" panose="020F0502020204030204" pitchFamily="34" charset="0"/>
                        </a:rPr>
                        <a:t>Falta de manutenção das estruturas;</a:t>
                      </a:r>
                      <a:endParaRPr lang="pt-BR" sz="1400" b="0" i="0" u="none" strike="noStrike">
                        <a:solidFill>
                          <a:srgbClr val="000000"/>
                        </a:solidFill>
                        <a:effectLst/>
                        <a:latin typeface="Wingdings" panose="05000000000000000000" pitchFamily="2" charset="2"/>
                      </a:endParaRP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panose="020F0502020204030204" pitchFamily="34" charset="0"/>
                        </a:rPr>
                        <a:t>Obsolescência com o tempo dos equipamentos, limitação na utilização de recursos para o esino e aprendizagem.</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7979263"/>
                  </a:ext>
                </a:extLst>
              </a:tr>
              <a:tr h="583096">
                <a:tc>
                  <a:txBody>
                    <a:bodyPr/>
                    <a:lstStyle/>
                    <a:p>
                      <a:pPr algn="l" rtl="0" fontAlgn="ctr">
                        <a:buClr>
                          <a:srgbClr val="000000"/>
                        </a:buClr>
                        <a:buSzPts val="1200"/>
                        <a:buFont typeface="Wingdings" panose="05000000000000000000" pitchFamily="2" charset="2"/>
                        <a:buChar char="§"/>
                      </a:pPr>
                      <a:r>
                        <a:rPr lang="pt-BR" sz="1400" b="0" i="0" u="none" strike="noStrike">
                          <a:solidFill>
                            <a:srgbClr val="000000"/>
                          </a:solidFill>
                          <a:effectLst/>
                          <a:latin typeface="Calibri" panose="020F0502020204030204" pitchFamily="34" charset="0"/>
                        </a:rPr>
                        <a:t>Número de bolsas; </a:t>
                      </a:r>
                      <a:endParaRPr lang="pt-BR" sz="1400" b="0" i="0" u="none" strike="noStrike">
                        <a:solidFill>
                          <a:srgbClr val="000000"/>
                        </a:solidFill>
                        <a:effectLst/>
                        <a:latin typeface="Wingdings" panose="05000000000000000000" pitchFamily="2" charset="2"/>
                      </a:endParaRP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panose="020F0502020204030204" pitchFamily="34" charset="0"/>
                        </a:rPr>
                        <a:t>Redução no acesso de estudantes ao programa de mestrado, limitando a diversidade e a qualidade do corpo discente.</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7821396"/>
                  </a:ext>
                </a:extLst>
              </a:tr>
              <a:tr h="622852">
                <a:tc>
                  <a:txBody>
                    <a:bodyPr/>
                    <a:lstStyle/>
                    <a:p>
                      <a:pPr algn="l" rtl="0" fontAlgn="ctr">
                        <a:buClr>
                          <a:srgbClr val="000000"/>
                        </a:buClr>
                        <a:buSzPts val="1200"/>
                        <a:buFont typeface="Wingdings" panose="05000000000000000000" pitchFamily="2" charset="2"/>
                        <a:buChar char="§"/>
                      </a:pPr>
                      <a:r>
                        <a:rPr lang="pt-BR" sz="1400" b="0" i="0" u="none" strike="noStrike">
                          <a:solidFill>
                            <a:srgbClr val="000000"/>
                          </a:solidFill>
                          <a:effectLst/>
                          <a:latin typeface="Calibri" panose="020F0502020204030204" pitchFamily="34" charset="0"/>
                        </a:rPr>
                        <a:t>Falta de transportes para coletas; </a:t>
                      </a:r>
                      <a:endParaRPr lang="pt-BR" sz="1400" b="0" i="0" u="none" strike="noStrike">
                        <a:solidFill>
                          <a:srgbClr val="000000"/>
                        </a:solidFill>
                        <a:effectLst/>
                        <a:latin typeface="Wingdings" panose="05000000000000000000" pitchFamily="2" charset="2"/>
                      </a:endParaRP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panose="020F0502020204030204" pitchFamily="34" charset="0"/>
                        </a:rPr>
                        <a:t>Restrição nas atividades de pesquisa de campo, afetando qualidade e abrangência das pesquisas realizadas por alunos e professores.</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8415296"/>
                  </a:ext>
                </a:extLst>
              </a:tr>
              <a:tr h="128551">
                <a:tc>
                  <a:txBody>
                    <a:bodyPr/>
                    <a:lstStyle/>
                    <a:p>
                      <a:pPr algn="l" rtl="0" fontAlgn="ctr">
                        <a:buClr>
                          <a:srgbClr val="000000"/>
                        </a:buClr>
                        <a:buSzPts val="1200"/>
                        <a:buFont typeface="Wingdings" panose="05000000000000000000" pitchFamily="2" charset="2"/>
                        <a:buChar char="§"/>
                      </a:pPr>
                      <a:r>
                        <a:rPr lang="pt-BR" sz="1400" b="0" i="0" u="none" strike="noStrike">
                          <a:solidFill>
                            <a:srgbClr val="000000"/>
                          </a:solidFill>
                          <a:effectLst/>
                          <a:latin typeface="Calibri" panose="020F0502020204030204" pitchFamily="34" charset="0"/>
                        </a:rPr>
                        <a:t>Necessidade de produção cientifica de alto impacto de certos docentes.</a:t>
                      </a:r>
                      <a:endParaRPr lang="pt-BR" sz="1400" b="0" i="0" u="none" strike="noStrike">
                        <a:solidFill>
                          <a:srgbClr val="000000"/>
                        </a:solidFill>
                        <a:effectLst/>
                        <a:latin typeface="Wingdings" panose="05000000000000000000" pitchFamily="2" charset="2"/>
                      </a:endParaRP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dirty="0">
                          <a:solidFill>
                            <a:srgbClr val="000000"/>
                          </a:solidFill>
                          <a:effectLst/>
                          <a:latin typeface="Calibri" panose="020F0502020204030204" pitchFamily="34" charset="0"/>
                        </a:rPr>
                        <a:t> Avaliação negativa do Programa pela falta de publicações de alto impacto </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1363427"/>
                  </a:ext>
                </a:extLst>
              </a:tr>
            </a:tbl>
          </a:graphicData>
        </a:graphic>
      </p:graphicFrame>
      <p:sp>
        <p:nvSpPr>
          <p:cNvPr id="6" name="Espaço Reservado para Rodapé 13">
            <a:extLst>
              <a:ext uri="{FF2B5EF4-FFF2-40B4-BE49-F238E27FC236}">
                <a16:creationId xmlns:a16="http://schemas.microsoft.com/office/drawing/2014/main" id="{E6988255-54E7-925F-CA44-6D45CD3149CF}"/>
              </a:ext>
            </a:extLst>
          </p:cNvPr>
          <p:cNvSpPr>
            <a:spLocks noGrp="1"/>
          </p:cNvSpPr>
          <p:nvPr>
            <p:ph type="ftr" sz="quarter" idx="11"/>
          </p:nvPr>
        </p:nvSpPr>
        <p:spPr>
          <a:xfrm>
            <a:off x="1097279" y="6446838"/>
            <a:ext cx="6818262" cy="365125"/>
          </a:xfrm>
        </p:spPr>
        <p:txBody>
          <a:bodyPr rtlCol="0"/>
          <a:lstStyle/>
          <a:p>
            <a:pPr rtl="0"/>
            <a:r>
              <a:rPr lang="pt-BR" dirty="0"/>
              <a:t>PROGRAMA DE MESTRADO EM BIODIVERSIDADE E RECURSOS NATURAIS</a:t>
            </a:r>
          </a:p>
        </p:txBody>
      </p:sp>
    </p:spTree>
    <p:extLst>
      <p:ext uri="{BB962C8B-B14F-4D97-AF65-F5344CB8AC3E}">
        <p14:creationId xmlns:p14="http://schemas.microsoft.com/office/powerpoint/2010/main" val="1806520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a:extLst>
              <a:ext uri="{FF2B5EF4-FFF2-40B4-BE49-F238E27FC236}">
                <a16:creationId xmlns:a16="http://schemas.microsoft.com/office/drawing/2014/main" id="{B7CA8A08-DF2C-7BC4-025A-25FFD29E1A45}"/>
              </a:ext>
            </a:extLst>
          </p:cNvPr>
          <p:cNvGraphicFramePr>
            <a:graphicFrameLocks noGrp="1"/>
          </p:cNvGraphicFramePr>
          <p:nvPr>
            <p:extLst>
              <p:ext uri="{D42A27DB-BD31-4B8C-83A1-F6EECF244321}">
                <p14:modId xmlns:p14="http://schemas.microsoft.com/office/powerpoint/2010/main" val="3774038001"/>
              </p:ext>
            </p:extLst>
          </p:nvPr>
        </p:nvGraphicFramePr>
        <p:xfrm>
          <a:off x="503582" y="172277"/>
          <a:ext cx="11449878" cy="6228999"/>
        </p:xfrm>
        <a:graphic>
          <a:graphicData uri="http://schemas.openxmlformats.org/drawingml/2006/table">
            <a:tbl>
              <a:tblPr/>
              <a:tblGrid>
                <a:gridCol w="4399722">
                  <a:extLst>
                    <a:ext uri="{9D8B030D-6E8A-4147-A177-3AD203B41FA5}">
                      <a16:colId xmlns:a16="http://schemas.microsoft.com/office/drawing/2014/main" val="3484574048"/>
                    </a:ext>
                  </a:extLst>
                </a:gridCol>
                <a:gridCol w="7050156">
                  <a:extLst>
                    <a:ext uri="{9D8B030D-6E8A-4147-A177-3AD203B41FA5}">
                      <a16:colId xmlns:a16="http://schemas.microsoft.com/office/drawing/2014/main" val="3416924387"/>
                    </a:ext>
                  </a:extLst>
                </a:gridCol>
              </a:tblGrid>
              <a:tr h="482757">
                <a:tc>
                  <a:txBody>
                    <a:bodyPr/>
                    <a:lstStyle/>
                    <a:p>
                      <a:pPr algn="l" rtl="0" fontAlgn="ctr">
                        <a:buClr>
                          <a:srgbClr val="000000"/>
                        </a:buClr>
                        <a:buSzPts val="1200"/>
                        <a:buFont typeface="Wingdings" panose="05000000000000000000" pitchFamily="2" charset="2"/>
                        <a:buChar char="§"/>
                      </a:pPr>
                      <a:r>
                        <a:rPr lang="pt-BR" sz="1200" b="0" i="0" u="none" strike="noStrike">
                          <a:solidFill>
                            <a:srgbClr val="000000"/>
                          </a:solidFill>
                          <a:effectLst/>
                          <a:latin typeface="Calibri" panose="020F0502020204030204" pitchFamily="34" charset="0"/>
                        </a:rPr>
                        <a:t>Ausência do Doutorado;</a:t>
                      </a:r>
                      <a:endParaRPr lang="pt-BR" sz="1200" b="0" i="0" u="none" strike="noStrike">
                        <a:solidFill>
                          <a:srgbClr val="000000"/>
                        </a:solidFill>
                        <a:effectLst/>
                        <a:latin typeface="Wingdings" panose="05000000000000000000" pitchFamily="2" charset="2"/>
                      </a:endParaRPr>
                    </a:p>
                  </a:txBody>
                  <a:tcPr marL="1421" marR="1421" marT="1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200" b="0" i="0" u="none" strike="noStrike">
                          <a:solidFill>
                            <a:srgbClr val="000000"/>
                          </a:solidFill>
                          <a:effectLst/>
                          <a:latin typeface="Calibri" panose="020F0502020204030204" pitchFamily="34" charset="0"/>
                        </a:rPr>
                        <a:t>Limitação das opções de formação acadêmica para os alunos e redução da competitividade do programa em comparação com programas que oferecem mestrado e doutorado.</a:t>
                      </a:r>
                    </a:p>
                  </a:txBody>
                  <a:tcPr marL="1421" marR="1421" marT="14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8334035"/>
                  </a:ext>
                </a:extLst>
              </a:tr>
              <a:tr h="434482">
                <a:tc>
                  <a:txBody>
                    <a:bodyPr/>
                    <a:lstStyle/>
                    <a:p>
                      <a:pPr algn="l" rtl="0" fontAlgn="ctr">
                        <a:buClr>
                          <a:srgbClr val="000000"/>
                        </a:buClr>
                        <a:buSzPts val="1200"/>
                        <a:buFont typeface="Wingdings" panose="05000000000000000000" pitchFamily="2" charset="2"/>
                        <a:buChar char="§"/>
                      </a:pPr>
                      <a:r>
                        <a:rPr lang="pt-BR" sz="1200" b="0" i="0" u="none" strike="noStrike">
                          <a:solidFill>
                            <a:srgbClr val="000000"/>
                          </a:solidFill>
                          <a:effectLst/>
                          <a:latin typeface="Calibri" panose="020F0502020204030204" pitchFamily="34" charset="0"/>
                        </a:rPr>
                        <a:t>Baixo engajamento dos professores que são de outras instituições;</a:t>
                      </a:r>
                      <a:endParaRPr lang="pt-BR" sz="1200" b="0" i="0" u="none" strike="noStrike">
                        <a:solidFill>
                          <a:srgbClr val="000000"/>
                        </a:solidFill>
                        <a:effectLst/>
                        <a:latin typeface="Wingdings" panose="05000000000000000000" pitchFamily="2" charset="2"/>
                      </a:endParaRPr>
                    </a:p>
                  </a:txBody>
                  <a:tcPr marL="1421" marR="1421" marT="1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200" b="0" i="0" u="none" strike="noStrike">
                          <a:solidFill>
                            <a:srgbClr val="000000"/>
                          </a:solidFill>
                          <a:effectLst/>
                          <a:latin typeface="Calibri" panose="020F0502020204030204" pitchFamily="34" charset="0"/>
                        </a:rPr>
                        <a:t>Menos colaborações e intercâmbio de conhecimento entre professores de diferentes instituições, impactando a diversidade de perspectivas e a qualidade do ensino.</a:t>
                      </a:r>
                    </a:p>
                  </a:txBody>
                  <a:tcPr marL="1421" marR="1421" marT="14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1424695"/>
                  </a:ext>
                </a:extLst>
              </a:tr>
              <a:tr h="289654">
                <a:tc>
                  <a:txBody>
                    <a:bodyPr/>
                    <a:lstStyle/>
                    <a:p>
                      <a:pPr algn="l" rtl="0" fontAlgn="ctr">
                        <a:buClr>
                          <a:srgbClr val="000000"/>
                        </a:buClr>
                        <a:buSzPts val="1200"/>
                        <a:buFont typeface="Wingdings" panose="05000000000000000000" pitchFamily="2" charset="2"/>
                        <a:buChar char="§"/>
                      </a:pPr>
                      <a:r>
                        <a:rPr lang="pt-BR" sz="1200" b="0" i="0" u="none" strike="noStrike">
                          <a:solidFill>
                            <a:srgbClr val="000000"/>
                          </a:solidFill>
                          <a:effectLst/>
                          <a:latin typeface="Calibri" panose="020F0502020204030204" pitchFamily="34" charset="0"/>
                        </a:rPr>
                        <a:t>O cumprimento de metas pelos docentes e alunos;</a:t>
                      </a:r>
                      <a:endParaRPr lang="pt-BR" sz="1200" b="0" i="0" u="none" strike="noStrike">
                        <a:solidFill>
                          <a:srgbClr val="000000"/>
                        </a:solidFill>
                        <a:effectLst/>
                        <a:latin typeface="Wingdings" panose="05000000000000000000" pitchFamily="2" charset="2"/>
                      </a:endParaRPr>
                    </a:p>
                  </a:txBody>
                  <a:tcPr marL="1421" marR="1421" marT="1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200" b="0" i="0" u="none" strike="noStrike">
                          <a:solidFill>
                            <a:srgbClr val="000000"/>
                          </a:solidFill>
                          <a:effectLst/>
                          <a:latin typeface="Calibri" panose="020F0502020204030204" pitchFamily="34" charset="0"/>
                        </a:rPr>
                        <a:t>Possíveis avaliações institucionais, confiança comprometida e impacto negativo na qualidade do programa.</a:t>
                      </a:r>
                    </a:p>
                  </a:txBody>
                  <a:tcPr marL="1421" marR="1421" marT="14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7621743"/>
                  </a:ext>
                </a:extLst>
              </a:tr>
              <a:tr h="434482">
                <a:tc>
                  <a:txBody>
                    <a:bodyPr/>
                    <a:lstStyle/>
                    <a:p>
                      <a:pPr algn="l" rtl="0" fontAlgn="ctr">
                        <a:buClr>
                          <a:srgbClr val="000000"/>
                        </a:buClr>
                        <a:buSzPts val="1200"/>
                        <a:buFont typeface="Wingdings" panose="05000000000000000000" pitchFamily="2" charset="2"/>
                        <a:buChar char="§"/>
                      </a:pPr>
                      <a:r>
                        <a:rPr lang="pt-BR" sz="1200" b="0" i="0" u="none" strike="noStrike">
                          <a:solidFill>
                            <a:srgbClr val="000000"/>
                          </a:solidFill>
                          <a:effectLst/>
                          <a:latin typeface="Calibri" panose="020F0502020204030204" pitchFamily="34" charset="0"/>
                        </a:rPr>
                        <a:t>Internacionalização através de convênios formais de pesquisadores do PPGDR com outros pesquisadores ou instituições de pesquisas;</a:t>
                      </a:r>
                      <a:endParaRPr lang="pt-BR" sz="1200" b="0" i="0" u="none" strike="noStrike">
                        <a:solidFill>
                          <a:srgbClr val="000000"/>
                        </a:solidFill>
                        <a:effectLst/>
                        <a:latin typeface="Wingdings" panose="05000000000000000000" pitchFamily="2" charset="2"/>
                      </a:endParaRPr>
                    </a:p>
                  </a:txBody>
                  <a:tcPr marL="1421" marR="1421" marT="1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200" b="0" i="0" u="none" strike="noStrike">
                          <a:solidFill>
                            <a:srgbClr val="000000"/>
                          </a:solidFill>
                          <a:effectLst/>
                          <a:latin typeface="Calibri" panose="020F0502020204030204" pitchFamily="34" charset="0"/>
                        </a:rPr>
                        <a:t>Restrição nas oportunidades de colaboração internacional, prejudicando a diversidade de perspectivas e a qualidade das pesquisas</a:t>
                      </a:r>
                    </a:p>
                  </a:txBody>
                  <a:tcPr marL="1421" marR="1421" marT="14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443093"/>
                  </a:ext>
                </a:extLst>
              </a:tr>
              <a:tr h="337931">
                <a:tc>
                  <a:txBody>
                    <a:bodyPr/>
                    <a:lstStyle/>
                    <a:p>
                      <a:pPr algn="l" rtl="0" fontAlgn="ctr">
                        <a:buClr>
                          <a:srgbClr val="000000"/>
                        </a:buClr>
                        <a:buSzPts val="1200"/>
                        <a:buFont typeface="Wingdings" panose="05000000000000000000" pitchFamily="2" charset="2"/>
                        <a:buChar char="§"/>
                      </a:pPr>
                      <a:r>
                        <a:rPr lang="pt-BR" sz="1200" b="0" i="0" u="none" strike="noStrike">
                          <a:solidFill>
                            <a:srgbClr val="000000"/>
                          </a:solidFill>
                          <a:effectLst/>
                          <a:latin typeface="Calibri" panose="020F0502020204030204" pitchFamily="34" charset="0"/>
                        </a:rPr>
                        <a:t>Ampliação de bolsas para alunos;</a:t>
                      </a:r>
                      <a:endParaRPr lang="pt-BR" sz="1200" b="0" i="0" u="none" strike="noStrike">
                        <a:solidFill>
                          <a:srgbClr val="000000"/>
                        </a:solidFill>
                        <a:effectLst/>
                        <a:latin typeface="Wingdings" panose="05000000000000000000" pitchFamily="2" charset="2"/>
                      </a:endParaRPr>
                    </a:p>
                  </a:txBody>
                  <a:tcPr marL="1421" marR="1421" marT="1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200" b="0" i="0" u="none" strike="noStrike">
                          <a:solidFill>
                            <a:srgbClr val="000000"/>
                          </a:solidFill>
                          <a:effectLst/>
                          <a:latin typeface="Calibri" panose="020F0502020204030204" pitchFamily="34" charset="0"/>
                        </a:rPr>
                        <a:t>Aumento do acesso de alunos ao programa, melhorando significativamente a diversidade e a qualidade do corpo discente.</a:t>
                      </a:r>
                    </a:p>
                  </a:txBody>
                  <a:tcPr marL="1421" marR="1421" marT="14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8550220"/>
                  </a:ext>
                </a:extLst>
              </a:tr>
              <a:tr h="337931">
                <a:tc>
                  <a:txBody>
                    <a:bodyPr/>
                    <a:lstStyle/>
                    <a:p>
                      <a:pPr algn="l" rtl="0" fontAlgn="ctr">
                        <a:buClr>
                          <a:srgbClr val="000000"/>
                        </a:buClr>
                        <a:buSzPts val="1200"/>
                        <a:buFont typeface="Wingdings" panose="05000000000000000000" pitchFamily="2" charset="2"/>
                        <a:buChar char="§"/>
                      </a:pPr>
                      <a:r>
                        <a:rPr lang="pt-BR" sz="1200" b="0" i="0" u="none" strike="noStrike" dirty="0">
                          <a:solidFill>
                            <a:srgbClr val="000000"/>
                          </a:solidFill>
                          <a:effectLst/>
                          <a:latin typeface="Calibri" panose="020F0502020204030204" pitchFamily="34" charset="0"/>
                        </a:rPr>
                        <a:t>Recursos PROAP;</a:t>
                      </a:r>
                      <a:endParaRPr lang="pt-BR" sz="1200" b="0" i="0" u="none" strike="noStrike" dirty="0">
                        <a:solidFill>
                          <a:srgbClr val="000000"/>
                        </a:solidFill>
                        <a:effectLst/>
                        <a:latin typeface="Wingdings" panose="05000000000000000000" pitchFamily="2" charset="2"/>
                      </a:endParaRPr>
                    </a:p>
                  </a:txBody>
                  <a:tcPr marL="1421" marR="1421" marT="1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200" b="0" i="0" u="none" strike="noStrike">
                          <a:solidFill>
                            <a:srgbClr val="000000"/>
                          </a:solidFill>
                          <a:effectLst/>
                          <a:latin typeface="Calibri" panose="020F0502020204030204" pitchFamily="34" charset="0"/>
                        </a:rPr>
                        <a:t>Ampliação das atividades e projetos financiados pelo PROAP, podendo melhorar a qualidade e a abrangência das atividades do programa.</a:t>
                      </a:r>
                    </a:p>
                  </a:txBody>
                  <a:tcPr marL="1421" marR="1421" marT="14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3036217"/>
                  </a:ext>
                </a:extLst>
              </a:tr>
              <a:tr h="434482">
                <a:tc>
                  <a:txBody>
                    <a:bodyPr/>
                    <a:lstStyle/>
                    <a:p>
                      <a:pPr algn="l" rtl="0" fontAlgn="ctr">
                        <a:buClr>
                          <a:srgbClr val="000000"/>
                        </a:buClr>
                        <a:buSzPts val="1200"/>
                        <a:buFont typeface="Wingdings" panose="05000000000000000000" pitchFamily="2" charset="2"/>
                        <a:buChar char="§"/>
                      </a:pPr>
                      <a:r>
                        <a:rPr lang="pt-BR" sz="1200" b="0" i="0" u="none" strike="noStrike">
                          <a:solidFill>
                            <a:srgbClr val="000000"/>
                          </a:solidFill>
                          <a:effectLst/>
                          <a:latin typeface="Calibri" panose="020F0502020204030204" pitchFamily="34" charset="0"/>
                        </a:rPr>
                        <a:t>Ampliação do programa com o doutorado </a:t>
                      </a:r>
                      <a:endParaRPr lang="pt-BR" sz="1200" b="0" i="0" u="none" strike="noStrike">
                        <a:solidFill>
                          <a:srgbClr val="000000"/>
                        </a:solidFill>
                        <a:effectLst/>
                        <a:latin typeface="Wingdings" panose="05000000000000000000" pitchFamily="2" charset="2"/>
                      </a:endParaRPr>
                    </a:p>
                  </a:txBody>
                  <a:tcPr marL="1421" marR="1421" marT="1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200" b="0" i="0" u="none" strike="noStrike">
                          <a:solidFill>
                            <a:srgbClr val="000000"/>
                          </a:solidFill>
                          <a:effectLst/>
                          <a:latin typeface="Calibri" panose="020F0502020204030204" pitchFamily="34" charset="0"/>
                        </a:rPr>
                        <a:t>Possíveis benefícios, como maior atratividade do programa e maior reconhecimento, mas também desafios, como a necessidade de mais recursos e integração docente.</a:t>
                      </a:r>
                    </a:p>
                  </a:txBody>
                  <a:tcPr marL="1421" marR="1421" marT="14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8757830"/>
                  </a:ext>
                </a:extLst>
              </a:tr>
              <a:tr h="386206">
                <a:tc>
                  <a:txBody>
                    <a:bodyPr/>
                    <a:lstStyle/>
                    <a:p>
                      <a:pPr algn="l" rtl="0" fontAlgn="ctr">
                        <a:buClr>
                          <a:srgbClr val="000000"/>
                        </a:buClr>
                        <a:buSzPts val="1200"/>
                        <a:buFont typeface="Wingdings" panose="05000000000000000000" pitchFamily="2" charset="2"/>
                        <a:buChar char="§"/>
                      </a:pPr>
                      <a:r>
                        <a:rPr lang="pt-BR" sz="1200" b="0" i="0" u="none" strike="noStrike">
                          <a:solidFill>
                            <a:srgbClr val="000000"/>
                          </a:solidFill>
                          <a:effectLst/>
                          <a:latin typeface="Calibri" panose="020F0502020204030204" pitchFamily="34" charset="0"/>
                        </a:rPr>
                        <a:t>Editais de agências de fomento que estabeleçam convênios, cooperações e parcerias;</a:t>
                      </a:r>
                      <a:endParaRPr lang="pt-BR" sz="1200" b="0" i="0" u="none" strike="noStrike">
                        <a:solidFill>
                          <a:srgbClr val="000000"/>
                        </a:solidFill>
                        <a:effectLst/>
                        <a:latin typeface="Wingdings" panose="05000000000000000000" pitchFamily="2" charset="2"/>
                      </a:endParaRPr>
                    </a:p>
                  </a:txBody>
                  <a:tcPr marL="1421" marR="1421" marT="1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200" b="0" i="0" u="none" strike="noStrike">
                          <a:solidFill>
                            <a:srgbClr val="000000"/>
                          </a:solidFill>
                          <a:effectLst/>
                          <a:latin typeface="Calibri" panose="020F0502020204030204" pitchFamily="34" charset="0"/>
                        </a:rPr>
                        <a:t>Acesso a recursos adicionais e oportunidades de colaboração, enriquecendo as atividades de pesquisa e promovendo a internacionalização.</a:t>
                      </a:r>
                    </a:p>
                  </a:txBody>
                  <a:tcPr marL="1421" marR="1421" marT="14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099763"/>
                  </a:ext>
                </a:extLst>
              </a:tr>
              <a:tr h="289654">
                <a:tc>
                  <a:txBody>
                    <a:bodyPr/>
                    <a:lstStyle/>
                    <a:p>
                      <a:pPr algn="l" rtl="0" fontAlgn="ctr">
                        <a:buClr>
                          <a:srgbClr val="000000"/>
                        </a:buClr>
                        <a:buSzPts val="1200"/>
                        <a:buFont typeface="Wingdings" panose="05000000000000000000" pitchFamily="2" charset="2"/>
                        <a:buChar char="§"/>
                      </a:pPr>
                      <a:r>
                        <a:rPr lang="pt-BR" sz="1200" b="0" i="0" u="none" strike="noStrike">
                          <a:solidFill>
                            <a:srgbClr val="000000"/>
                          </a:solidFill>
                          <a:effectLst/>
                          <a:latin typeface="Calibri" panose="020F0502020204030204" pitchFamily="34" charset="0"/>
                        </a:rPr>
                        <a:t>Concorrência com outros programas de mestrado e doutorado;</a:t>
                      </a:r>
                      <a:endParaRPr lang="pt-BR" sz="1200" b="0" i="0" u="none" strike="noStrike">
                        <a:solidFill>
                          <a:srgbClr val="000000"/>
                        </a:solidFill>
                        <a:effectLst/>
                        <a:latin typeface="Wingdings" panose="05000000000000000000" pitchFamily="2" charset="2"/>
                      </a:endParaRPr>
                    </a:p>
                  </a:txBody>
                  <a:tcPr marL="1421" marR="1421" marT="1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200" b="0" i="0" u="none" strike="noStrike">
                          <a:solidFill>
                            <a:srgbClr val="000000"/>
                          </a:solidFill>
                          <a:effectLst/>
                          <a:latin typeface="Calibri" panose="020F0502020204030204" pitchFamily="34" charset="0"/>
                        </a:rPr>
                        <a:t>Maior competitividade, exigindo que o programa mantenha altos padrões de qualidade para se destacar.</a:t>
                      </a:r>
                    </a:p>
                  </a:txBody>
                  <a:tcPr marL="1421" marR="1421" marT="14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3478807"/>
                  </a:ext>
                </a:extLst>
              </a:tr>
              <a:tr h="337931">
                <a:tc>
                  <a:txBody>
                    <a:bodyPr/>
                    <a:lstStyle/>
                    <a:p>
                      <a:pPr algn="l" rtl="0" fontAlgn="ctr">
                        <a:buClr>
                          <a:srgbClr val="000000"/>
                        </a:buClr>
                        <a:buSzPts val="1200"/>
                        <a:buFont typeface="Wingdings" panose="05000000000000000000" pitchFamily="2" charset="2"/>
                        <a:buChar char="§"/>
                      </a:pPr>
                      <a:r>
                        <a:rPr lang="pt-BR" sz="1200" b="0" i="0" u="none" strike="noStrike">
                          <a:solidFill>
                            <a:srgbClr val="000000"/>
                          </a:solidFill>
                          <a:effectLst/>
                          <a:latin typeface="Calibri" panose="020F0502020204030204" pitchFamily="34" charset="0"/>
                        </a:rPr>
                        <a:t>Diminuição do auxílio e de bolsas para o fomento das pesquisas;</a:t>
                      </a:r>
                      <a:endParaRPr lang="pt-BR" sz="1200" b="0" i="0" u="none" strike="noStrike">
                        <a:solidFill>
                          <a:srgbClr val="000000"/>
                        </a:solidFill>
                        <a:effectLst/>
                        <a:latin typeface="Wingdings" panose="05000000000000000000" pitchFamily="2" charset="2"/>
                      </a:endParaRPr>
                    </a:p>
                  </a:txBody>
                  <a:tcPr marL="1421" marR="1421" marT="1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200" b="0" i="0" u="none" strike="noStrike">
                          <a:solidFill>
                            <a:srgbClr val="000000"/>
                          </a:solidFill>
                          <a:effectLst/>
                          <a:latin typeface="Calibri" panose="020F0502020204030204" pitchFamily="34" charset="0"/>
                        </a:rPr>
                        <a:t>Restrição nas atividades de pesquisa, limitando a capacidade dos alunos e professores de realizar pesquisas de alta qualidade.</a:t>
                      </a:r>
                    </a:p>
                  </a:txBody>
                  <a:tcPr marL="1421" marR="1421" marT="14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4064254"/>
                  </a:ext>
                </a:extLst>
              </a:tr>
              <a:tr h="531034">
                <a:tc>
                  <a:txBody>
                    <a:bodyPr/>
                    <a:lstStyle/>
                    <a:p>
                      <a:pPr algn="l" rtl="0" fontAlgn="ctr">
                        <a:buClr>
                          <a:srgbClr val="000000"/>
                        </a:buClr>
                        <a:buSzPts val="1200"/>
                        <a:buFont typeface="Wingdings" panose="05000000000000000000" pitchFamily="2" charset="2"/>
                        <a:buChar char="§"/>
                      </a:pPr>
                      <a:r>
                        <a:rPr lang="pt-BR" sz="1200" b="0" i="0" u="none" strike="noStrike">
                          <a:solidFill>
                            <a:srgbClr val="000000"/>
                          </a:solidFill>
                          <a:effectLst/>
                          <a:latin typeface="Calibri" panose="020F0502020204030204" pitchFamily="34" charset="0"/>
                        </a:rPr>
                        <a:t>Um dos únicos cursos de pós-graduação em biodiversidade no interior nordestino (Localização); </a:t>
                      </a:r>
                      <a:endParaRPr lang="pt-BR" sz="1200" b="0" i="0" u="none" strike="noStrike">
                        <a:solidFill>
                          <a:srgbClr val="000000"/>
                        </a:solidFill>
                        <a:effectLst/>
                        <a:latin typeface="Wingdings" panose="05000000000000000000" pitchFamily="2" charset="2"/>
                      </a:endParaRPr>
                    </a:p>
                  </a:txBody>
                  <a:tcPr marL="1421" marR="1421" marT="1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200" b="0" i="0" u="none" strike="noStrike">
                          <a:solidFill>
                            <a:srgbClr val="000000"/>
                          </a:solidFill>
                          <a:effectLst/>
                          <a:latin typeface="Calibri" panose="020F0502020204030204" pitchFamily="34" charset="0"/>
                        </a:rPr>
                        <a:t>Atração de mais estudantes interessados ​​na biodiversidade, mas também pode limitar as oportunidades de colaboração e recursos em comparação com programas localizados em áreas metropolitanas.</a:t>
                      </a:r>
                    </a:p>
                  </a:txBody>
                  <a:tcPr marL="1421" marR="1421" marT="14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2969775"/>
                  </a:ext>
                </a:extLst>
              </a:tr>
              <a:tr h="337931">
                <a:tc>
                  <a:txBody>
                    <a:bodyPr/>
                    <a:lstStyle/>
                    <a:p>
                      <a:pPr algn="l" rtl="0" fontAlgn="ctr">
                        <a:buClr>
                          <a:srgbClr val="000000"/>
                        </a:buClr>
                        <a:buSzPts val="1200"/>
                        <a:buFont typeface="Wingdings" panose="05000000000000000000" pitchFamily="2" charset="2"/>
                        <a:buChar char="§"/>
                      </a:pPr>
                      <a:r>
                        <a:rPr lang="pt-BR" sz="1200" b="0" i="0" u="none" strike="noStrike">
                          <a:solidFill>
                            <a:srgbClr val="000000"/>
                          </a:solidFill>
                          <a:effectLst/>
                          <a:latin typeface="Calibri" panose="020F0502020204030204" pitchFamily="34" charset="0"/>
                        </a:rPr>
                        <a:t>Produção qualificada em fauna e flora; </a:t>
                      </a:r>
                      <a:endParaRPr lang="pt-BR" sz="1200" b="0" i="0" u="none" strike="noStrike">
                        <a:solidFill>
                          <a:srgbClr val="000000"/>
                        </a:solidFill>
                        <a:effectLst/>
                        <a:latin typeface="Wingdings" panose="05000000000000000000" pitchFamily="2" charset="2"/>
                      </a:endParaRPr>
                    </a:p>
                  </a:txBody>
                  <a:tcPr marL="1421" marR="1421" marT="1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200" b="0" i="0" u="none" strike="noStrike">
                          <a:solidFill>
                            <a:srgbClr val="000000"/>
                          </a:solidFill>
                          <a:effectLst/>
                          <a:latin typeface="Calibri" panose="020F0502020204030204" pitchFamily="34" charset="0"/>
                        </a:rPr>
                        <a:t>O fortalecimento da confiança do programa em áreas específicas, mas pode limitar a diversidade de pesquisa em outros campos.</a:t>
                      </a:r>
                    </a:p>
                  </a:txBody>
                  <a:tcPr marL="1421" marR="1421" marT="14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2545066"/>
                  </a:ext>
                </a:extLst>
              </a:tr>
              <a:tr h="337931">
                <a:tc>
                  <a:txBody>
                    <a:bodyPr/>
                    <a:lstStyle/>
                    <a:p>
                      <a:pPr algn="l" rtl="0" fontAlgn="ctr">
                        <a:buClr>
                          <a:srgbClr val="000000"/>
                        </a:buClr>
                        <a:buSzPts val="1200"/>
                        <a:buFont typeface="Wingdings" panose="05000000000000000000" pitchFamily="2" charset="2"/>
                        <a:buChar char="§"/>
                      </a:pPr>
                      <a:r>
                        <a:rPr lang="pt-BR" sz="1200" b="0" i="0" u="none" strike="noStrike">
                          <a:solidFill>
                            <a:srgbClr val="000000"/>
                          </a:solidFill>
                          <a:effectLst/>
                          <a:latin typeface="Calibri" panose="020F0502020204030204" pitchFamily="34" charset="0"/>
                        </a:rPr>
                        <a:t>Diversos laboratórios vinculados; </a:t>
                      </a:r>
                      <a:endParaRPr lang="pt-BR" sz="1200" b="0" i="0" u="none" strike="noStrike">
                        <a:solidFill>
                          <a:srgbClr val="000000"/>
                        </a:solidFill>
                        <a:effectLst/>
                        <a:latin typeface="Wingdings" panose="05000000000000000000" pitchFamily="2" charset="2"/>
                      </a:endParaRPr>
                    </a:p>
                  </a:txBody>
                  <a:tcPr marL="1421" marR="1421" marT="1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200" b="0" i="0" u="none" strike="noStrike">
                          <a:solidFill>
                            <a:srgbClr val="000000"/>
                          </a:solidFill>
                          <a:effectLst/>
                          <a:latin typeface="Calibri" panose="020F0502020204030204" pitchFamily="34" charset="0"/>
                        </a:rPr>
                        <a:t>Potencial para pesquisa diversificada e de alta qualidade, mas insuficiente pode limitar plenamente o potencial desses laboratórios.</a:t>
                      </a:r>
                    </a:p>
                  </a:txBody>
                  <a:tcPr marL="1421" marR="1421" marT="14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6307852"/>
                  </a:ext>
                </a:extLst>
              </a:tr>
              <a:tr h="386206">
                <a:tc>
                  <a:txBody>
                    <a:bodyPr/>
                    <a:lstStyle/>
                    <a:p>
                      <a:pPr algn="l" rtl="0" fontAlgn="ctr">
                        <a:buClr>
                          <a:srgbClr val="000000"/>
                        </a:buClr>
                        <a:buSzPts val="1200"/>
                        <a:buFont typeface="Wingdings" panose="05000000000000000000" pitchFamily="2" charset="2"/>
                        <a:buChar char="§"/>
                      </a:pPr>
                      <a:r>
                        <a:rPr lang="pt-BR" sz="1200" b="0" i="0" u="none" strike="noStrike">
                          <a:solidFill>
                            <a:srgbClr val="000000"/>
                          </a:solidFill>
                          <a:effectLst/>
                          <a:latin typeface="Calibri" panose="020F0502020204030204" pitchFamily="34" charset="0"/>
                        </a:rPr>
                        <a:t>Equipamentos modernos;</a:t>
                      </a:r>
                      <a:endParaRPr lang="pt-BR" sz="1200" b="0" i="0" u="none" strike="noStrike">
                        <a:solidFill>
                          <a:srgbClr val="000000"/>
                        </a:solidFill>
                        <a:effectLst/>
                        <a:latin typeface="Wingdings" panose="05000000000000000000" pitchFamily="2" charset="2"/>
                      </a:endParaRPr>
                    </a:p>
                  </a:txBody>
                  <a:tcPr marL="1421" marR="1421" marT="1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200" b="0" i="0" u="none" strike="noStrike">
                          <a:solidFill>
                            <a:srgbClr val="000000"/>
                          </a:solidFill>
                          <a:effectLst/>
                          <a:latin typeface="Calibri" panose="020F0502020204030204" pitchFamily="34" charset="0"/>
                        </a:rPr>
                        <a:t>O acesso a tecnologias avançadas pode melhorar a qualidade da pesquisa, mas a falta de manutenção e atualização pode comprometer a eficácia desses equipamentos.</a:t>
                      </a:r>
                    </a:p>
                  </a:txBody>
                  <a:tcPr marL="1421" marR="1421" marT="14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1125063"/>
                  </a:ext>
                </a:extLst>
              </a:tr>
              <a:tr h="193103">
                <a:tc>
                  <a:txBody>
                    <a:bodyPr/>
                    <a:lstStyle/>
                    <a:p>
                      <a:pPr algn="l" rtl="0" fontAlgn="ctr">
                        <a:buClr>
                          <a:srgbClr val="000000"/>
                        </a:buClr>
                        <a:buSzPts val="1200"/>
                        <a:buFont typeface="Wingdings" panose="05000000000000000000" pitchFamily="2" charset="2"/>
                        <a:buChar char="§"/>
                      </a:pPr>
                      <a:r>
                        <a:rPr lang="pt-BR" sz="1200" b="0" i="0" u="none" strike="noStrike">
                          <a:solidFill>
                            <a:srgbClr val="000000"/>
                          </a:solidFill>
                          <a:effectLst/>
                          <a:latin typeface="Calibri" panose="020F0502020204030204" pitchFamily="34" charset="0"/>
                        </a:rPr>
                        <a:t>Riqueza biológica; </a:t>
                      </a:r>
                      <a:endParaRPr lang="pt-BR" sz="1200" b="0" i="0" u="none" strike="noStrike">
                        <a:solidFill>
                          <a:srgbClr val="000000"/>
                        </a:solidFill>
                        <a:effectLst/>
                        <a:latin typeface="Wingdings" panose="05000000000000000000" pitchFamily="2" charset="2"/>
                      </a:endParaRPr>
                    </a:p>
                  </a:txBody>
                  <a:tcPr marL="1421" marR="1421" marT="1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200" b="0" i="0" u="none" strike="noStrike" dirty="0">
                          <a:solidFill>
                            <a:srgbClr val="000000"/>
                          </a:solidFill>
                          <a:effectLst/>
                          <a:latin typeface="Calibri" panose="020F0502020204030204" pitchFamily="34" charset="0"/>
                        </a:rPr>
                        <a:t>Oportunidades únicas para pesquisa, explorando essa riqueza biológica.</a:t>
                      </a:r>
                    </a:p>
                  </a:txBody>
                  <a:tcPr marL="1421" marR="1421" marT="14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8975006"/>
                  </a:ext>
                </a:extLst>
              </a:tr>
              <a:tr h="531034">
                <a:tc>
                  <a:txBody>
                    <a:bodyPr/>
                    <a:lstStyle/>
                    <a:p>
                      <a:pPr algn="l" rtl="0" fontAlgn="ctr">
                        <a:buClr>
                          <a:srgbClr val="000000"/>
                        </a:buClr>
                        <a:buSzPts val="1200"/>
                        <a:buFont typeface="Wingdings" panose="05000000000000000000" pitchFamily="2" charset="2"/>
                        <a:buChar char="§"/>
                      </a:pPr>
                      <a:r>
                        <a:rPr lang="pt-BR" sz="1200" b="0" i="0" u="none" strike="noStrike">
                          <a:solidFill>
                            <a:srgbClr val="000000"/>
                          </a:solidFill>
                          <a:effectLst/>
                          <a:latin typeface="Calibri" panose="020F0502020204030204" pitchFamily="34" charset="0"/>
                        </a:rPr>
                        <a:t>Parcerias com professores de outras IES. </a:t>
                      </a:r>
                      <a:endParaRPr lang="pt-BR" sz="1200" b="0" i="0" u="none" strike="noStrike">
                        <a:solidFill>
                          <a:srgbClr val="000000"/>
                        </a:solidFill>
                        <a:effectLst/>
                        <a:latin typeface="Wingdings" panose="05000000000000000000" pitchFamily="2" charset="2"/>
                      </a:endParaRPr>
                    </a:p>
                  </a:txBody>
                  <a:tcPr marL="1421" marR="1421" marT="1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200" b="0" i="0" u="none" strike="noStrike" dirty="0">
                          <a:solidFill>
                            <a:srgbClr val="000000"/>
                          </a:solidFill>
                          <a:effectLst/>
                          <a:latin typeface="Calibri" panose="020F0502020204030204" pitchFamily="34" charset="0"/>
                        </a:rPr>
                        <a:t>Enriquecimento das perspectivas e colaborações, mas pode haver desafios logísticos e de comunicação, especialmente se houver baixo engajamento de professores de outras instituições.</a:t>
                      </a:r>
                    </a:p>
                  </a:txBody>
                  <a:tcPr marL="1421" marR="1421" marT="14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2340138"/>
                  </a:ext>
                </a:extLst>
              </a:tr>
            </a:tbl>
          </a:graphicData>
        </a:graphic>
      </p:graphicFrame>
      <p:sp>
        <p:nvSpPr>
          <p:cNvPr id="3" name="Espaço Reservado para Rodapé 13">
            <a:extLst>
              <a:ext uri="{FF2B5EF4-FFF2-40B4-BE49-F238E27FC236}">
                <a16:creationId xmlns:a16="http://schemas.microsoft.com/office/drawing/2014/main" id="{3967E946-514E-992C-6204-B9C8BCBF1842}"/>
              </a:ext>
            </a:extLst>
          </p:cNvPr>
          <p:cNvSpPr>
            <a:spLocks noGrp="1"/>
          </p:cNvSpPr>
          <p:nvPr>
            <p:ph type="ftr" sz="quarter" idx="11"/>
          </p:nvPr>
        </p:nvSpPr>
        <p:spPr>
          <a:xfrm>
            <a:off x="1097279" y="6446838"/>
            <a:ext cx="6818262" cy="365125"/>
          </a:xfrm>
        </p:spPr>
        <p:txBody>
          <a:bodyPr rtlCol="0"/>
          <a:lstStyle/>
          <a:p>
            <a:pPr rtl="0"/>
            <a:r>
              <a:rPr lang="pt-BR" dirty="0"/>
              <a:t>PROGRAMA DE MESTRADO EM BIODIVERSIDADE E RECURSOS NATURAIS</a:t>
            </a:r>
          </a:p>
        </p:txBody>
      </p:sp>
    </p:spTree>
    <p:extLst>
      <p:ext uri="{BB962C8B-B14F-4D97-AF65-F5344CB8AC3E}">
        <p14:creationId xmlns:p14="http://schemas.microsoft.com/office/powerpoint/2010/main" val="1277277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E6E3D4A9-2192-4EA0-421E-978DF871AD2E}"/>
              </a:ext>
            </a:extLst>
          </p:cNvPr>
          <p:cNvSpPr>
            <a:spLocks noGrp="1"/>
          </p:cNvSpPr>
          <p:nvPr>
            <p:ph type="sldNum" sz="quarter" idx="12"/>
          </p:nvPr>
        </p:nvSpPr>
        <p:spPr/>
        <p:txBody>
          <a:bodyPr/>
          <a:lstStyle/>
          <a:p>
            <a:pPr rtl="0"/>
            <a:fld id="{3A98EE3D-8CD1-4C3F-BD1C-C98C9596463C}" type="slidenum">
              <a:rPr lang="pt-BR" noProof="0" smtClean="0"/>
              <a:t>7</a:t>
            </a:fld>
            <a:endParaRPr lang="pt-BR" noProof="0"/>
          </a:p>
        </p:txBody>
      </p:sp>
      <p:sp>
        <p:nvSpPr>
          <p:cNvPr id="6" name="Retângulo: Cantos Arredondados 5">
            <a:extLst>
              <a:ext uri="{FF2B5EF4-FFF2-40B4-BE49-F238E27FC236}">
                <a16:creationId xmlns:a16="http://schemas.microsoft.com/office/drawing/2014/main" id="{5DA1B1AA-A99F-37ED-7FE1-D12ECC5D788B}"/>
              </a:ext>
            </a:extLst>
          </p:cNvPr>
          <p:cNvSpPr/>
          <p:nvPr/>
        </p:nvSpPr>
        <p:spPr>
          <a:xfrm>
            <a:off x="4857258" y="2954385"/>
            <a:ext cx="6164339" cy="1349865"/>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aixaDeTexto 13">
            <a:extLst>
              <a:ext uri="{FF2B5EF4-FFF2-40B4-BE49-F238E27FC236}">
                <a16:creationId xmlns:a16="http://schemas.microsoft.com/office/drawing/2014/main" id="{C2F6852F-FC2D-E7BB-0709-147403A606C2}"/>
              </a:ext>
            </a:extLst>
          </p:cNvPr>
          <p:cNvSpPr txBox="1"/>
          <p:nvPr/>
        </p:nvSpPr>
        <p:spPr>
          <a:xfrm>
            <a:off x="5297931" y="2225370"/>
            <a:ext cx="1921565" cy="1200329"/>
          </a:xfrm>
          <a:prstGeom prst="rect">
            <a:avLst/>
          </a:prstGeom>
          <a:noFill/>
        </p:spPr>
        <p:txBody>
          <a:bodyPr wrap="square" rtlCol="0">
            <a:spAutoFit/>
          </a:bodyPr>
          <a:lstStyle/>
          <a:p>
            <a:r>
              <a:rPr lang="pt-BR" sz="7200" dirty="0"/>
              <a:t>25</a:t>
            </a:r>
          </a:p>
        </p:txBody>
      </p:sp>
      <p:sp>
        <p:nvSpPr>
          <p:cNvPr id="17" name="Título 1">
            <a:extLst>
              <a:ext uri="{FF2B5EF4-FFF2-40B4-BE49-F238E27FC236}">
                <a16:creationId xmlns:a16="http://schemas.microsoft.com/office/drawing/2014/main" id="{AD503310-0D68-60F3-2AAC-F31A335E4269}"/>
              </a:ext>
            </a:extLst>
          </p:cNvPr>
          <p:cNvSpPr txBox="1">
            <a:spLocks/>
          </p:cNvSpPr>
          <p:nvPr/>
        </p:nvSpPr>
        <p:spPr>
          <a:xfrm>
            <a:off x="1063939" y="618964"/>
            <a:ext cx="10058400" cy="1450757"/>
          </a:xfrm>
          <a:prstGeom prst="rect">
            <a:avLst/>
          </a:prstGeom>
        </p:spPr>
        <p:txBody>
          <a:bodyPr rtlCol="0"/>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r>
              <a:rPr lang="pt-BR" dirty="0"/>
              <a:t>Estratégia de Tratamento</a:t>
            </a:r>
          </a:p>
        </p:txBody>
      </p:sp>
      <p:sp>
        <p:nvSpPr>
          <p:cNvPr id="3" name="CaixaDeTexto 2">
            <a:extLst>
              <a:ext uri="{FF2B5EF4-FFF2-40B4-BE49-F238E27FC236}">
                <a16:creationId xmlns:a16="http://schemas.microsoft.com/office/drawing/2014/main" id="{5F065026-1C45-FAE5-E4E4-16B268D3346B}"/>
              </a:ext>
            </a:extLst>
          </p:cNvPr>
          <p:cNvSpPr txBox="1"/>
          <p:nvPr/>
        </p:nvSpPr>
        <p:spPr>
          <a:xfrm>
            <a:off x="5168345" y="3287104"/>
            <a:ext cx="5542163" cy="707886"/>
          </a:xfrm>
          <a:prstGeom prst="rect">
            <a:avLst/>
          </a:prstGeom>
          <a:noFill/>
        </p:spPr>
        <p:txBody>
          <a:bodyPr wrap="square" rtlCol="0">
            <a:spAutoFit/>
          </a:bodyPr>
          <a:lstStyle/>
          <a:p>
            <a:r>
              <a:rPr lang="pt-BR" sz="2000" dirty="0">
                <a:solidFill>
                  <a:schemeClr val="bg1"/>
                </a:solidFill>
              </a:rPr>
              <a:t>Foram identificados ao todo 25 riscos e mapeadas as suas consequências.</a:t>
            </a:r>
          </a:p>
        </p:txBody>
      </p:sp>
      <p:pic>
        <p:nvPicPr>
          <p:cNvPr id="10" name="Imagem 9" descr="Planta pequena crescendo no solo">
            <a:extLst>
              <a:ext uri="{FF2B5EF4-FFF2-40B4-BE49-F238E27FC236}">
                <a16:creationId xmlns:a16="http://schemas.microsoft.com/office/drawing/2014/main" id="{2D661673-34BB-D53E-FF8E-4372F2BDB0F8}"/>
              </a:ext>
            </a:extLst>
          </p:cNvPr>
          <p:cNvPicPr>
            <a:picLocks noChangeAspect="1"/>
          </p:cNvPicPr>
          <p:nvPr/>
        </p:nvPicPr>
        <p:blipFill rotWithShape="1">
          <a:blip r:embed="rId2"/>
          <a:srcRect l="28100" t="17391" r="32222"/>
          <a:stretch/>
        </p:blipFill>
        <p:spPr>
          <a:xfrm>
            <a:off x="1198418" y="1798995"/>
            <a:ext cx="2654279" cy="3684104"/>
          </a:xfrm>
          <a:prstGeom prst="rect">
            <a:avLst/>
          </a:prstGeom>
        </p:spPr>
      </p:pic>
      <p:sp>
        <p:nvSpPr>
          <p:cNvPr id="18" name="Espaço Reservado para Rodapé 13">
            <a:extLst>
              <a:ext uri="{FF2B5EF4-FFF2-40B4-BE49-F238E27FC236}">
                <a16:creationId xmlns:a16="http://schemas.microsoft.com/office/drawing/2014/main" id="{71DB105A-427E-9832-D07D-8D0BBD442B1A}"/>
              </a:ext>
            </a:extLst>
          </p:cNvPr>
          <p:cNvSpPr>
            <a:spLocks noGrp="1"/>
          </p:cNvSpPr>
          <p:nvPr>
            <p:ph type="ftr" sz="quarter" idx="11"/>
          </p:nvPr>
        </p:nvSpPr>
        <p:spPr>
          <a:xfrm>
            <a:off x="1097279" y="6446838"/>
            <a:ext cx="6818262" cy="365125"/>
          </a:xfrm>
        </p:spPr>
        <p:txBody>
          <a:bodyPr rtlCol="0"/>
          <a:lstStyle/>
          <a:p>
            <a:pPr rtl="0"/>
            <a:r>
              <a:rPr lang="pt-BR" dirty="0"/>
              <a:t>PROGRAMA DE MESTRADO EM BIODIVERSIDADE E RECURSOS NATURAIS</a:t>
            </a:r>
          </a:p>
        </p:txBody>
      </p:sp>
    </p:spTree>
    <p:extLst>
      <p:ext uri="{BB962C8B-B14F-4D97-AF65-F5344CB8AC3E}">
        <p14:creationId xmlns:p14="http://schemas.microsoft.com/office/powerpoint/2010/main" val="2903556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ço Reservado para Imagem 11" descr="Grupo de sementes nascendo da areia">
            <a:extLst>
              <a:ext uri="{FF2B5EF4-FFF2-40B4-BE49-F238E27FC236}">
                <a16:creationId xmlns:a16="http://schemas.microsoft.com/office/drawing/2014/main" id="{3E84BFF6-72CA-33AB-E78B-396A18EC9671}"/>
              </a:ext>
            </a:extLst>
          </p:cNvPr>
          <p:cNvPicPr>
            <a:picLocks noGrp="1" noChangeAspect="1"/>
          </p:cNvPicPr>
          <p:nvPr>
            <p:ph type="pic" sz="quarter" idx="13"/>
          </p:nvPr>
        </p:nvPicPr>
        <p:blipFill>
          <a:blip r:embed="rId3"/>
          <a:srcRect t="10649" b="10649"/>
          <a:stretch>
            <a:fillRect/>
          </a:stretch>
        </p:blipFill>
        <p:spPr/>
      </p:pic>
      <p:sp>
        <p:nvSpPr>
          <p:cNvPr id="4" name="Título 3">
            <a:extLst>
              <a:ext uri="{FF2B5EF4-FFF2-40B4-BE49-F238E27FC236}">
                <a16:creationId xmlns:a16="http://schemas.microsoft.com/office/drawing/2014/main" id="{D7559F58-E7E3-4312-BFB5-D3B5719E827E}"/>
              </a:ext>
            </a:extLst>
          </p:cNvPr>
          <p:cNvSpPr>
            <a:spLocks noGrp="1"/>
          </p:cNvSpPr>
          <p:nvPr>
            <p:ph type="ctrTitle"/>
          </p:nvPr>
        </p:nvSpPr>
        <p:spPr>
          <a:xfrm>
            <a:off x="2232074" y="2867190"/>
            <a:ext cx="9959926" cy="2462667"/>
          </a:xfrm>
        </p:spPr>
        <p:txBody>
          <a:bodyPr rtlCol="0">
            <a:normAutofit/>
          </a:bodyPr>
          <a:lstStyle/>
          <a:p>
            <a:pPr rtl="0"/>
            <a:r>
              <a:rPr lang="pt-BR" sz="3600" dirty="0"/>
              <a:t>CLASSIFICAÇÃO E ANÁLISE DOS RISCOS</a:t>
            </a:r>
          </a:p>
        </p:txBody>
      </p:sp>
      <p:pic>
        <p:nvPicPr>
          <p:cNvPr id="9" name="Imagem 8">
            <a:extLst>
              <a:ext uri="{FF2B5EF4-FFF2-40B4-BE49-F238E27FC236}">
                <a16:creationId xmlns:a16="http://schemas.microsoft.com/office/drawing/2014/main" id="{B7E956E6-2F85-DFB3-1AC8-4E2BA21CE9B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77978" y="4098523"/>
            <a:ext cx="1649785" cy="903849"/>
          </a:xfrm>
          <a:prstGeom prst="rect">
            <a:avLst/>
          </a:prstGeom>
          <a:noFill/>
        </p:spPr>
      </p:pic>
      <p:sp>
        <p:nvSpPr>
          <p:cNvPr id="13" name="Espaço Reservado para Rodapé 13">
            <a:extLst>
              <a:ext uri="{FF2B5EF4-FFF2-40B4-BE49-F238E27FC236}">
                <a16:creationId xmlns:a16="http://schemas.microsoft.com/office/drawing/2014/main" id="{4019F059-7CB4-915D-4106-9560FFCECEA9}"/>
              </a:ext>
            </a:extLst>
          </p:cNvPr>
          <p:cNvSpPr>
            <a:spLocks noGrp="1"/>
          </p:cNvSpPr>
          <p:nvPr>
            <p:ph type="ftr" sz="quarter" idx="11"/>
          </p:nvPr>
        </p:nvSpPr>
        <p:spPr>
          <a:xfrm>
            <a:off x="1097279" y="6446838"/>
            <a:ext cx="6818262" cy="365125"/>
          </a:xfrm>
        </p:spPr>
        <p:txBody>
          <a:bodyPr rtlCol="0"/>
          <a:lstStyle/>
          <a:p>
            <a:pPr rtl="0"/>
            <a:r>
              <a:rPr lang="pt-BR" dirty="0"/>
              <a:t>PROGRAMA DE MESTRADO EM BIODIVERSIDADE E RECURSOS NATURAIS</a:t>
            </a:r>
          </a:p>
        </p:txBody>
      </p:sp>
    </p:spTree>
    <p:extLst>
      <p:ext uri="{BB962C8B-B14F-4D97-AF65-F5344CB8AC3E}">
        <p14:creationId xmlns:p14="http://schemas.microsoft.com/office/powerpoint/2010/main" val="2462902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E6E3D4A9-2192-4EA0-421E-978DF871AD2E}"/>
              </a:ext>
            </a:extLst>
          </p:cNvPr>
          <p:cNvSpPr>
            <a:spLocks noGrp="1"/>
          </p:cNvSpPr>
          <p:nvPr>
            <p:ph type="sldNum" sz="quarter" idx="12"/>
          </p:nvPr>
        </p:nvSpPr>
        <p:spPr/>
        <p:txBody>
          <a:bodyPr/>
          <a:lstStyle/>
          <a:p>
            <a:pPr rtl="0"/>
            <a:fld id="{3A98EE3D-8CD1-4C3F-BD1C-C98C9596463C}" type="slidenum">
              <a:rPr lang="pt-BR" noProof="0" smtClean="0"/>
              <a:t>9</a:t>
            </a:fld>
            <a:endParaRPr lang="pt-BR" noProof="0"/>
          </a:p>
        </p:txBody>
      </p:sp>
      <p:sp>
        <p:nvSpPr>
          <p:cNvPr id="6" name="Retângulo: Cantos Arredondados 5">
            <a:extLst>
              <a:ext uri="{FF2B5EF4-FFF2-40B4-BE49-F238E27FC236}">
                <a16:creationId xmlns:a16="http://schemas.microsoft.com/office/drawing/2014/main" id="{5DA1B1AA-A99F-37ED-7FE1-D12ECC5D788B}"/>
              </a:ext>
            </a:extLst>
          </p:cNvPr>
          <p:cNvSpPr/>
          <p:nvPr/>
        </p:nvSpPr>
        <p:spPr>
          <a:xfrm>
            <a:off x="4857258" y="2954385"/>
            <a:ext cx="6164339" cy="1349865"/>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aixaDeTexto 13">
            <a:extLst>
              <a:ext uri="{FF2B5EF4-FFF2-40B4-BE49-F238E27FC236}">
                <a16:creationId xmlns:a16="http://schemas.microsoft.com/office/drawing/2014/main" id="{C2F6852F-FC2D-E7BB-0709-147403A606C2}"/>
              </a:ext>
            </a:extLst>
          </p:cNvPr>
          <p:cNvSpPr txBox="1"/>
          <p:nvPr/>
        </p:nvSpPr>
        <p:spPr>
          <a:xfrm>
            <a:off x="5297931" y="2225370"/>
            <a:ext cx="1921565" cy="1200329"/>
          </a:xfrm>
          <a:prstGeom prst="rect">
            <a:avLst/>
          </a:prstGeom>
          <a:noFill/>
        </p:spPr>
        <p:txBody>
          <a:bodyPr wrap="square" rtlCol="0">
            <a:spAutoFit/>
          </a:bodyPr>
          <a:lstStyle/>
          <a:p>
            <a:r>
              <a:rPr lang="pt-BR" sz="7200" dirty="0"/>
              <a:t>25</a:t>
            </a:r>
          </a:p>
        </p:txBody>
      </p:sp>
      <p:sp>
        <p:nvSpPr>
          <p:cNvPr id="17" name="Título 1">
            <a:extLst>
              <a:ext uri="{FF2B5EF4-FFF2-40B4-BE49-F238E27FC236}">
                <a16:creationId xmlns:a16="http://schemas.microsoft.com/office/drawing/2014/main" id="{AD503310-0D68-60F3-2AAC-F31A335E4269}"/>
              </a:ext>
            </a:extLst>
          </p:cNvPr>
          <p:cNvSpPr txBox="1">
            <a:spLocks/>
          </p:cNvSpPr>
          <p:nvPr/>
        </p:nvSpPr>
        <p:spPr>
          <a:xfrm>
            <a:off x="1063939" y="618964"/>
            <a:ext cx="10058400" cy="1450757"/>
          </a:xfrm>
          <a:prstGeom prst="rect">
            <a:avLst/>
          </a:prstGeom>
        </p:spPr>
        <p:txBody>
          <a:bodyPr rtlCol="0"/>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r>
              <a:rPr lang="pt-BR" dirty="0"/>
              <a:t>Estratégia de Tratamento</a:t>
            </a:r>
          </a:p>
        </p:txBody>
      </p:sp>
      <p:sp>
        <p:nvSpPr>
          <p:cNvPr id="3" name="CaixaDeTexto 2">
            <a:extLst>
              <a:ext uri="{FF2B5EF4-FFF2-40B4-BE49-F238E27FC236}">
                <a16:creationId xmlns:a16="http://schemas.microsoft.com/office/drawing/2014/main" id="{5F065026-1C45-FAE5-E4E4-16B268D3346B}"/>
              </a:ext>
            </a:extLst>
          </p:cNvPr>
          <p:cNvSpPr txBox="1"/>
          <p:nvPr/>
        </p:nvSpPr>
        <p:spPr>
          <a:xfrm>
            <a:off x="5168345" y="3287104"/>
            <a:ext cx="5542163" cy="707886"/>
          </a:xfrm>
          <a:prstGeom prst="rect">
            <a:avLst/>
          </a:prstGeom>
          <a:noFill/>
        </p:spPr>
        <p:txBody>
          <a:bodyPr wrap="square" rtlCol="0">
            <a:spAutoFit/>
          </a:bodyPr>
          <a:lstStyle/>
          <a:p>
            <a:r>
              <a:rPr lang="pt-BR" sz="2000" dirty="0">
                <a:solidFill>
                  <a:schemeClr val="bg1"/>
                </a:solidFill>
              </a:rPr>
              <a:t>Foram identificados ao todo 25 riscos e mapeadas as suas consequências.</a:t>
            </a:r>
          </a:p>
        </p:txBody>
      </p:sp>
      <p:pic>
        <p:nvPicPr>
          <p:cNvPr id="10" name="Imagem 9" descr="Planta pequena crescendo no solo">
            <a:extLst>
              <a:ext uri="{FF2B5EF4-FFF2-40B4-BE49-F238E27FC236}">
                <a16:creationId xmlns:a16="http://schemas.microsoft.com/office/drawing/2014/main" id="{2D661673-34BB-D53E-FF8E-4372F2BDB0F8}"/>
              </a:ext>
            </a:extLst>
          </p:cNvPr>
          <p:cNvPicPr>
            <a:picLocks noChangeAspect="1"/>
          </p:cNvPicPr>
          <p:nvPr/>
        </p:nvPicPr>
        <p:blipFill rotWithShape="1">
          <a:blip r:embed="rId2"/>
          <a:srcRect l="28100" t="17391" r="32222"/>
          <a:stretch/>
        </p:blipFill>
        <p:spPr>
          <a:xfrm>
            <a:off x="1198418" y="1798995"/>
            <a:ext cx="2654279" cy="3684104"/>
          </a:xfrm>
          <a:prstGeom prst="rect">
            <a:avLst/>
          </a:prstGeom>
        </p:spPr>
      </p:pic>
      <p:sp>
        <p:nvSpPr>
          <p:cNvPr id="18" name="Espaço Reservado para Rodapé 13">
            <a:extLst>
              <a:ext uri="{FF2B5EF4-FFF2-40B4-BE49-F238E27FC236}">
                <a16:creationId xmlns:a16="http://schemas.microsoft.com/office/drawing/2014/main" id="{71DB105A-427E-9832-D07D-8D0BBD442B1A}"/>
              </a:ext>
            </a:extLst>
          </p:cNvPr>
          <p:cNvSpPr>
            <a:spLocks noGrp="1"/>
          </p:cNvSpPr>
          <p:nvPr>
            <p:ph type="ftr" sz="quarter" idx="11"/>
          </p:nvPr>
        </p:nvSpPr>
        <p:spPr>
          <a:xfrm>
            <a:off x="1097279" y="6446838"/>
            <a:ext cx="6818262" cy="365125"/>
          </a:xfrm>
        </p:spPr>
        <p:txBody>
          <a:bodyPr rtlCol="0"/>
          <a:lstStyle/>
          <a:p>
            <a:pPr rtl="0"/>
            <a:r>
              <a:rPr lang="pt-BR" dirty="0"/>
              <a:t>PROGRAMA DE MESTRADO EM BIODIVERSIDADE E RECURSOS NATURAIS</a:t>
            </a:r>
          </a:p>
        </p:txBody>
      </p:sp>
    </p:spTree>
    <p:extLst>
      <p:ext uri="{BB962C8B-B14F-4D97-AF65-F5344CB8AC3E}">
        <p14:creationId xmlns:p14="http://schemas.microsoft.com/office/powerpoint/2010/main" val="622775072"/>
      </p:ext>
    </p:extLst>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52848082_TF22581678_Win32" id="{D24A984F-6DF0-49EF-AA2C-257B54FC9517}" vid="{A18F9077-E83D-4A10-AE9B-8B40585F411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6B531D-03AC-47F6-A16F-C6773C191BBB}">
  <ds:schemaRefs>
    <ds:schemaRef ds:uri="http://schemas.microsoft.com/sharepoint/v3/contenttype/forms"/>
  </ds:schemaRefs>
</ds:datastoreItem>
</file>

<file path=customXml/itemProps2.xml><?xml version="1.0" encoding="utf-8"?>
<ds:datastoreItem xmlns:ds="http://schemas.openxmlformats.org/officeDocument/2006/customXml" ds:itemID="{FE4B1648-C213-44D3-9464-4287A4D41EE0}">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6AF71F79-8D13-4C55-9450-609041DE5A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Design de retrospectiva</Template>
  <TotalTime>234</TotalTime>
  <Words>2562</Words>
  <Application>Microsoft Office PowerPoint</Application>
  <PresentationFormat>Widescreen</PresentationFormat>
  <Paragraphs>297</Paragraphs>
  <Slides>21</Slides>
  <Notes>10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21</vt:i4>
      </vt:variant>
    </vt:vector>
  </HeadingPairs>
  <TitlesOfParts>
    <vt:vector size="28" baseType="lpstr">
      <vt:lpstr>Arial</vt:lpstr>
      <vt:lpstr>Calibri</vt:lpstr>
      <vt:lpstr>Calibri Light</vt:lpstr>
      <vt:lpstr>Söhne</vt:lpstr>
      <vt:lpstr>Times New Roman</vt:lpstr>
      <vt:lpstr>Wingdings</vt:lpstr>
      <vt:lpstr>RetrospectVTI</vt:lpstr>
      <vt:lpstr>ANÁLISE DE RISCOS</vt:lpstr>
      <vt:lpstr>Introdução</vt:lpstr>
      <vt:lpstr>Identificação dos Riscos</vt:lpstr>
      <vt:lpstr>RISCOS e CONSEQUÊNCIAS</vt:lpstr>
      <vt:lpstr>Apresentação do PowerPoint</vt:lpstr>
      <vt:lpstr>Apresentação do PowerPoint</vt:lpstr>
      <vt:lpstr>Apresentação do PowerPoint</vt:lpstr>
      <vt:lpstr>CLASSIFICAÇÃO E ANÁLISE DOS RISCOS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AÇÕES E CONTROLE DE MITIGAÇÕES</vt:lpstr>
      <vt:lpstr>Apresentação do PowerPoint</vt:lpstr>
      <vt:lpstr>MONITORAMENTO E RESPONSABILIDADES</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ANÁLISE DE RISCOS</dc:title>
  <dc:creator>Tatiane Betat Kohlrausch</dc:creator>
  <cp:lastModifiedBy>Tatiane Betat Kohlrausch</cp:lastModifiedBy>
  <cp:revision>1</cp:revision>
  <dcterms:created xsi:type="dcterms:W3CDTF">2023-11-12T15:37:55Z</dcterms:created>
  <dcterms:modified xsi:type="dcterms:W3CDTF">2023-11-12T19:37:29Z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