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33"/>
    <a:srgbClr val="E48F00"/>
    <a:srgbClr val="FF6633"/>
    <a:srgbClr val="FA9401"/>
    <a:srgbClr val="88DB29"/>
    <a:srgbClr val="35DA14"/>
    <a:srgbClr val="833D05"/>
    <a:srgbClr val="653004"/>
    <a:srgbClr val="18BA8A"/>
    <a:srgbClr val="16BC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" d="100"/>
          <a:sy n="10" d="100"/>
        </p:scale>
        <p:origin x="2436" y="246"/>
      </p:cViewPr>
      <p:guideLst>
        <p:guide orient="horz" pos="13608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02/10/2025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959614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3" name="Subtítulo 2"/>
          <p:cNvSpPr txBox="1"/>
          <p:nvPr/>
        </p:nvSpPr>
        <p:spPr>
          <a:xfrm>
            <a:off x="1425312" y="23669096"/>
            <a:ext cx="14036827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18" name="Subtítulo 2"/>
          <p:cNvSpPr txBox="1"/>
          <p:nvPr/>
        </p:nvSpPr>
        <p:spPr>
          <a:xfrm>
            <a:off x="16893107" y="23456555"/>
            <a:ext cx="13982084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23" name="Subtítulo 2"/>
          <p:cNvSpPr txBox="1"/>
          <p:nvPr/>
        </p:nvSpPr>
        <p:spPr>
          <a:xfrm>
            <a:off x="16893107" y="31369151"/>
            <a:ext cx="13982084" cy="46442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</a:t>
            </a: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</a:t>
            </a:r>
          </a:p>
        </p:txBody>
      </p: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  <a:solidFill>
            <a:schemeClr val="accent6">
              <a:lumMod val="75000"/>
            </a:schemeClr>
          </a:solidFill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  <a:grpFill/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  <a:grpFill/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grpFill/>
                <a:ln w="133350" cap="flat" cmpd="sng">
                  <a:solidFill>
                    <a:schemeClr val="accent6">
                      <a:lumMod val="50000"/>
                    </a:schemeClr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  <a:grpFill/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grpFill/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grpFill/>
                  <a:ln w="133350" cap="flat" cmpd="sng">
                    <a:solidFill>
                      <a:schemeClr val="accent6">
                        <a:lumMod val="50000"/>
                      </a:schemeClr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grpFill/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  <a:grpFill/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grpFill/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  <a:grpFill/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grpFill/>
                    <a:ln w="133350" cap="flat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grpFill/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  <a:grpFill/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grpFill/>
                    <a:ln w="133350" cap="flat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grpFill/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  <a:grpFill/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grpFill/>
                    <a:ln w="133350" cap="flat" cmpd="sng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grpFill/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grpFill/>
              <a:ln w="133350" cap="flat" cmpd="sng">
                <a:solidFill>
                  <a:schemeClr val="accent6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  <a:grpFill/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grpFill/>
              <a:ln w="133350" cap="flat" cmpd="sng">
                <a:solidFill>
                  <a:schemeClr val="accent6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  <a:grpFill/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grpFill/>
              <a:ln w="133350" cap="flat" cmpd="sng">
                <a:solidFill>
                  <a:schemeClr val="accent6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  <a:grpFill/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grpFill/>
              <a:ln w="133350" cap="flat" cmpd="sng">
                <a:solidFill>
                  <a:schemeClr val="accent6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grpFill/>
              <a:ln>
                <a:solidFill>
                  <a:schemeClr val="accent6">
                    <a:lumMod val="50000"/>
                  </a:schemeClr>
                </a:solidFill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>
            <a:fillRect/>
          </a:stretch>
        </p:blipFill>
        <p:spPr bwMode="auto">
          <a:xfrm>
            <a:off x="18033858" y="14858292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tângulo 15"/>
          <p:cNvSpPr/>
          <p:nvPr/>
        </p:nvSpPr>
        <p:spPr>
          <a:xfrm>
            <a:off x="1503620" y="13048271"/>
            <a:ext cx="13959614" cy="1245876"/>
          </a:xfrm>
          <a:prstGeom prst="rect">
            <a:avLst/>
          </a:prstGeom>
          <a:solidFill>
            <a:srgbClr val="CC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16893107" y="13065689"/>
            <a:ext cx="13982085" cy="1245876"/>
          </a:xfrm>
          <a:prstGeom prst="rect">
            <a:avLst/>
          </a:prstGeom>
          <a:solidFill>
            <a:srgbClr val="CC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15AD64B-8F16-48D7-B942-A5CC77195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34363"/>
            <a:ext cx="32495386" cy="4070737"/>
          </a:xfrm>
          <a:prstGeom prst="rect">
            <a:avLst/>
          </a:prstGeom>
        </p:spPr>
      </p:pic>
      <p:pic>
        <p:nvPicPr>
          <p:cNvPr id="74" name="Imagem 73">
            <a:extLst>
              <a:ext uri="{FF2B5EF4-FFF2-40B4-BE49-F238E27FC236}">
                <a16:creationId xmlns:a16="http://schemas.microsoft.com/office/drawing/2014/main" id="{F09F0699-8756-4BD6-BFF6-A18EF13177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" y="-139765"/>
            <a:ext cx="32404050" cy="7031592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1CCF3B1-3984-D007-F9D5-87BEB96C517F}"/>
              </a:ext>
            </a:extLst>
          </p:cNvPr>
          <p:cNvSpPr/>
          <p:nvPr/>
        </p:nvSpPr>
        <p:spPr>
          <a:xfrm>
            <a:off x="1503620" y="22161720"/>
            <a:ext cx="13959614" cy="1245876"/>
          </a:xfrm>
          <a:prstGeom prst="rect">
            <a:avLst/>
          </a:prstGeom>
          <a:solidFill>
            <a:srgbClr val="CC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4D8765E-27CA-1D68-185B-20DBC438BFB6}"/>
              </a:ext>
            </a:extLst>
          </p:cNvPr>
          <p:cNvSpPr/>
          <p:nvPr/>
        </p:nvSpPr>
        <p:spPr>
          <a:xfrm>
            <a:off x="1472163" y="29245976"/>
            <a:ext cx="13959614" cy="1245876"/>
          </a:xfrm>
          <a:prstGeom prst="rect">
            <a:avLst/>
          </a:prstGeom>
          <a:solidFill>
            <a:srgbClr val="CC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7F180FF-83AB-6735-EFDD-CD4841AC1CD4}"/>
              </a:ext>
            </a:extLst>
          </p:cNvPr>
          <p:cNvSpPr/>
          <p:nvPr/>
        </p:nvSpPr>
        <p:spPr>
          <a:xfrm>
            <a:off x="16893107" y="22120661"/>
            <a:ext cx="13982085" cy="1245876"/>
          </a:xfrm>
          <a:prstGeom prst="rect">
            <a:avLst/>
          </a:prstGeom>
          <a:solidFill>
            <a:srgbClr val="CC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0C040F07-BD16-33FE-0576-6893FDCD8E5A}"/>
              </a:ext>
            </a:extLst>
          </p:cNvPr>
          <p:cNvSpPr/>
          <p:nvPr/>
        </p:nvSpPr>
        <p:spPr>
          <a:xfrm>
            <a:off x="16893107" y="29269051"/>
            <a:ext cx="13982085" cy="1245876"/>
          </a:xfrm>
          <a:prstGeom prst="rect">
            <a:avLst/>
          </a:prstGeom>
          <a:solidFill>
            <a:srgbClr val="CC66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54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Tema do Office</vt:lpstr>
      <vt:lpstr>Autorxxxxxxxxxxxxxxxxxxxxxxxxxxxxxxxx¹, Autorxxxxxxxxxxxxxxxxxxxxxxxxxxx¹, Autorxxxxxxxxxxxxxxxxxxxxxxxxx¹  ¹Instituição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Roberta Gonçalves Bezerra de Menezes</cp:lastModifiedBy>
  <cp:revision>49</cp:revision>
  <dcterms:created xsi:type="dcterms:W3CDTF">2016-10-11T14:26:00Z</dcterms:created>
  <dcterms:modified xsi:type="dcterms:W3CDTF">2025-10-02T18:58:42Z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A22D5BDA902D40BE8C7650695C3CB2B0_13</vt:lpwstr>
  </property>
  <property fmtid="{D5CDD505-2E9C-101B-9397-08002B2CF9AE}" pid="3" name="KSOProductBuildVer">
    <vt:lpwstr>1046-12.2.0.22549</vt:lpwstr>
  </property>
</Properties>
</file>