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32404050" cy="43205400"/>
  <p:notesSz cx="6858000" cy="9144000"/>
  <p:defaultTextStyle>
    <a:defPPr>
      <a:defRPr lang="pt-BR"/>
    </a:defPPr>
    <a:lvl1pPr marL="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1pPr>
    <a:lvl2pPr marL="216027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2pPr>
    <a:lvl3pPr marL="432054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3pPr>
    <a:lvl4pPr marL="648081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4pPr>
    <a:lvl5pPr marL="864108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5pPr>
    <a:lvl6pPr marL="1080135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6pPr>
    <a:lvl7pPr marL="1296162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7pPr>
    <a:lvl8pPr marL="1512189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8pPr>
    <a:lvl9pPr marL="1728216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08" userDrawn="1">
          <p15:clr>
            <a:srgbClr val="A4A3A4"/>
          </p15:clr>
        </p15:guide>
        <p15:guide id="2" pos="102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33"/>
    <a:srgbClr val="77933C"/>
    <a:srgbClr val="833D05"/>
    <a:srgbClr val="653004"/>
    <a:srgbClr val="18BA8A"/>
    <a:srgbClr val="16BC68"/>
    <a:srgbClr val="0B9322"/>
    <a:srgbClr val="FDF6E9"/>
    <a:srgbClr val="F8EC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A464EBE-7418-4050-B6FC-3494184EDD26}" v="2" dt="2025-10-01T20:58:39.2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20" d="100"/>
          <a:sy n="20" d="100"/>
        </p:scale>
        <p:origin x="1374" y="-2082"/>
      </p:cViewPr>
      <p:guideLst>
        <p:guide orient="horz" pos="13608"/>
        <p:guide pos="102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yra Gonçalves" userId="d2d15e38860a4de3" providerId="LiveId" clId="{C0107A9E-0DDA-417B-B403-9D6EA7A16320}"/>
    <pc:docChg chg="undo custSel modSld">
      <pc:chgData name="Nayra Gonçalves" userId="d2d15e38860a4de3" providerId="LiveId" clId="{C0107A9E-0DDA-417B-B403-9D6EA7A16320}" dt="2025-10-02T20:38:45.097" v="991" actId="20577"/>
      <pc:docMkLst>
        <pc:docMk/>
      </pc:docMkLst>
      <pc:sldChg chg="addSp delSp modSp mod">
        <pc:chgData name="Nayra Gonçalves" userId="d2d15e38860a4de3" providerId="LiveId" clId="{C0107A9E-0DDA-417B-B403-9D6EA7A16320}" dt="2025-10-02T20:38:45.097" v="991" actId="20577"/>
        <pc:sldMkLst>
          <pc:docMk/>
          <pc:sldMk cId="0" sldId="256"/>
        </pc:sldMkLst>
        <pc:spChg chg="add mod">
          <ac:chgData name="Nayra Gonçalves" userId="d2d15e38860a4de3" providerId="LiveId" clId="{C0107A9E-0DDA-417B-B403-9D6EA7A16320}" dt="2025-10-02T20:38:45.097" v="991" actId="20577"/>
          <ac:spMkLst>
            <pc:docMk/>
            <pc:sldMk cId="0" sldId="256"/>
            <ac:spMk id="2" creationId="{0CDCEC1E-705C-83A3-3CFD-10438E5DEE7D}"/>
          </ac:spMkLst>
        </pc:spChg>
        <pc:spChg chg="mod">
          <ac:chgData name="Nayra Gonçalves" userId="d2d15e38860a4de3" providerId="LiveId" clId="{C0107A9E-0DDA-417B-B403-9D6EA7A16320}" dt="2025-10-02T18:55:53.459" v="947" actId="20577"/>
          <ac:spMkLst>
            <pc:docMk/>
            <pc:sldMk cId="0" sldId="256"/>
            <ac:spMk id="15" creationId="{556370FA-26E6-2F06-5B35-BBCD110C81A0}"/>
          </ac:spMkLst>
        </pc:spChg>
        <pc:spChg chg="mod">
          <ac:chgData name="Nayra Gonçalves" userId="d2d15e38860a4de3" providerId="LiveId" clId="{C0107A9E-0DDA-417B-B403-9D6EA7A16320}" dt="2025-10-01T20:39:45.638" v="852" actId="20577"/>
          <ac:spMkLst>
            <pc:docMk/>
            <pc:sldMk cId="0" sldId="256"/>
            <ac:spMk id="21" creationId="{F43E56F5-3F3C-4196-ACB6-22B8DA43E666}"/>
          </ac:spMkLst>
        </pc:spChg>
        <pc:spChg chg="del mod">
          <ac:chgData name="Nayra Gonçalves" userId="d2d15e38860a4de3" providerId="LiveId" clId="{C0107A9E-0DDA-417B-B403-9D6EA7A16320}" dt="2025-10-01T20:59:26.537" v="863" actId="478"/>
          <ac:spMkLst>
            <pc:docMk/>
            <pc:sldMk cId="0" sldId="256"/>
            <ac:spMk id="34" creationId="{E90B8BEE-6B51-46E7-965D-96936B58EE21}"/>
          </ac:spMkLst>
        </pc:spChg>
        <pc:spChg chg="mod">
          <ac:chgData name="Nayra Gonçalves" userId="d2d15e38860a4de3" providerId="LiveId" clId="{C0107A9E-0DDA-417B-B403-9D6EA7A16320}" dt="2025-10-01T20:36:17.626" v="809" actId="20577"/>
          <ac:spMkLst>
            <pc:docMk/>
            <pc:sldMk cId="0" sldId="256"/>
            <ac:spMk id="35" creationId="{A2C0E485-FFF5-4B9F-8289-FE225CC52DE1}"/>
          </ac:spMkLst>
        </pc:spChg>
        <pc:spChg chg="mod">
          <ac:chgData name="Nayra Gonçalves" userId="d2d15e38860a4de3" providerId="LiveId" clId="{C0107A9E-0DDA-417B-B403-9D6EA7A16320}" dt="2025-10-01T20:34:47.917" v="672" actId="14100"/>
          <ac:spMkLst>
            <pc:docMk/>
            <pc:sldMk cId="0" sldId="256"/>
            <ac:spMk id="39" creationId="{66038D03-F2F5-4427-8F17-3D63312D30EB}"/>
          </ac:spMkLst>
        </pc:spChg>
        <pc:spChg chg="mod">
          <ac:chgData name="Nayra Gonçalves" userId="d2d15e38860a4de3" providerId="LiveId" clId="{C0107A9E-0DDA-417B-B403-9D6EA7A16320}" dt="2025-10-02T18:56:46.568" v="985" actId="6549"/>
          <ac:spMkLst>
            <pc:docMk/>
            <pc:sldMk cId="0" sldId="256"/>
            <ac:spMk id="53" creationId="{A52A6BF5-099C-481D-8AE7-9836660EE8FA}"/>
          </ac:spMkLst>
        </pc:spChg>
        <pc:spChg chg="mod">
          <ac:chgData name="Nayra Gonçalves" userId="d2d15e38860a4de3" providerId="LiveId" clId="{C0107A9E-0DDA-417B-B403-9D6EA7A16320}" dt="2025-10-01T20:31:49.584" v="358" actId="20577"/>
          <ac:spMkLst>
            <pc:docMk/>
            <pc:sldMk cId="0" sldId="256"/>
            <ac:spMk id="92" creationId="{D531BDDC-C157-430C-BE5C-ACF920B41345}"/>
          </ac:spMkLst>
        </pc:spChg>
        <pc:spChg chg="mod">
          <ac:chgData name="Nayra Gonçalves" userId="d2d15e38860a4de3" providerId="LiveId" clId="{C0107A9E-0DDA-417B-B403-9D6EA7A16320}" dt="2025-10-01T20:57:21.551" v="857" actId="14100"/>
          <ac:spMkLst>
            <pc:docMk/>
            <pc:sldMk cId="0" sldId="256"/>
            <ac:spMk id="96" creationId="{00000000-0000-0000-0000-000000000000}"/>
          </ac:spMkLst>
        </pc:spChg>
        <pc:spChg chg="mod">
          <ac:chgData name="Nayra Gonçalves" userId="d2d15e38860a4de3" providerId="LiveId" clId="{C0107A9E-0DDA-417B-B403-9D6EA7A16320}" dt="2025-10-01T20:39:01.064" v="818" actId="14100"/>
          <ac:spMkLst>
            <pc:docMk/>
            <pc:sldMk cId="0" sldId="256"/>
            <ac:spMk id="98" creationId="{528E5EF7-C1EE-4C07-93C4-9BA93B006EB7}"/>
          </ac:spMkLst>
        </pc:spChg>
        <pc:graphicFrameChg chg="mod">
          <ac:chgData name="Nayra Gonçalves" userId="d2d15e38860a4de3" providerId="LiveId" clId="{C0107A9E-0DDA-417B-B403-9D6EA7A16320}" dt="2025-10-01T20:36:56.021" v="813" actId="1076"/>
          <ac:graphicFrameMkLst>
            <pc:docMk/>
            <pc:sldMk cId="0" sldId="256"/>
            <ac:graphicFrameMk id="8" creationId="{3365AF90-76D6-7D80-21AB-8ECD11D7CAE9}"/>
          </ac:graphicFrameMkLst>
        </pc:graphicFrameChg>
        <pc:graphicFrameChg chg="mod">
          <ac:chgData name="Nayra Gonçalves" userId="d2d15e38860a4de3" providerId="LiveId" clId="{C0107A9E-0DDA-417B-B403-9D6EA7A16320}" dt="2025-10-01T20:28:50.847" v="29" actId="1076"/>
          <ac:graphicFrameMkLst>
            <pc:docMk/>
            <pc:sldMk cId="0" sldId="256"/>
            <ac:graphicFrameMk id="31" creationId="{CD338EA9-80E8-4819-A5BC-C59A6D2ADE7D}"/>
          </ac:graphicFrameMkLst>
        </pc:graphicFrameChg>
        <pc:graphicFrameChg chg="del">
          <ac:chgData name="Nayra Gonçalves" userId="d2d15e38860a4de3" providerId="LiveId" clId="{C0107A9E-0DDA-417B-B403-9D6EA7A16320}" dt="2025-10-01T20:36:25.829" v="810" actId="478"/>
          <ac:graphicFrameMkLst>
            <pc:docMk/>
            <pc:sldMk cId="0" sldId="256"/>
            <ac:graphicFrameMk id="49" creationId="{7B2EFF44-8837-4DA3-AC4F-05BF7501F31D}"/>
          </ac:graphicFrameMkLst>
        </pc:graphicFrameChg>
        <pc:picChg chg="mod">
          <ac:chgData name="Nayra Gonçalves" userId="d2d15e38860a4de3" providerId="LiveId" clId="{C0107A9E-0DDA-417B-B403-9D6EA7A16320}" dt="2025-10-01T20:37:17.230" v="814" actId="1076"/>
          <ac:picMkLst>
            <pc:docMk/>
            <pc:sldMk cId="0" sldId="256"/>
            <ac:picMk id="17" creationId="{E8B5553C-BA39-467B-BE4F-1104770B254A}"/>
          </ac:picMkLst>
        </pc:picChg>
        <pc:picChg chg="mod">
          <ac:chgData name="Nayra Gonçalves" userId="d2d15e38860a4de3" providerId="LiveId" clId="{C0107A9E-0DDA-417B-B403-9D6EA7A16320}" dt="2025-10-01T20:37:51.556" v="817" actId="1037"/>
          <ac:picMkLst>
            <pc:docMk/>
            <pc:sldMk cId="0" sldId="256"/>
            <ac:picMk id="43" creationId="{DFD36641-3B24-43E3-A3F8-07054F561C25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5.3022848441920324E-2"/>
          <c:y val="5.1176521772376526E-2"/>
          <c:w val="0.89188710077305366"/>
          <c:h val="0.80599716128407384"/>
        </c:manualLayout>
      </c:layout>
      <c:pie3DChart>
        <c:varyColors val="1"/>
        <c:ser>
          <c:idx val="0"/>
          <c:order val="0"/>
          <c:tx>
            <c:strRef>
              <c:f>Planilha1!$B$1</c:f>
              <c:strCache>
                <c:ptCount val="1"/>
                <c:pt idx="0">
                  <c:v>Vendas</c:v>
                </c:pt>
              </c:strCache>
            </c:strRef>
          </c:tx>
          <c:dPt>
            <c:idx val="0"/>
            <c:bubble3D val="0"/>
            <c:spPr>
              <a:solidFill>
                <a:schemeClr val="accent5">
                  <a:shade val="58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0933-47AB-ACF1-1650F0306DCF}"/>
              </c:ext>
            </c:extLst>
          </c:dPt>
          <c:dPt>
            <c:idx val="1"/>
            <c:bubble3D val="0"/>
            <c:spPr>
              <a:solidFill>
                <a:schemeClr val="accent5">
                  <a:shade val="86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0933-47AB-ACF1-1650F0306DCF}"/>
              </c:ext>
            </c:extLst>
          </c:dPt>
          <c:dPt>
            <c:idx val="2"/>
            <c:bubble3D val="0"/>
            <c:spPr>
              <a:solidFill>
                <a:schemeClr val="accent5">
                  <a:tint val="86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0933-47AB-ACF1-1650F0306DCF}"/>
              </c:ext>
            </c:extLst>
          </c:dPt>
          <c:dPt>
            <c:idx val="3"/>
            <c:bubble3D val="0"/>
            <c:spPr>
              <a:solidFill>
                <a:schemeClr val="accent5">
                  <a:tint val="58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0933-47AB-ACF1-1650F0306DCF}"/>
              </c:ext>
            </c:extLst>
          </c:dPt>
          <c:cat>
            <c:strRef>
              <c:f>Planilha1!$A$2:$A$5</c:f>
              <c:strCache>
                <c:ptCount val="4"/>
                <c:pt idx="0">
                  <c:v>1º Tri</c:v>
                </c:pt>
                <c:pt idx="1">
                  <c:v>2º Tri</c:v>
                </c:pt>
                <c:pt idx="2">
                  <c:v>3º Tri</c:v>
                </c:pt>
                <c:pt idx="3">
                  <c:v>4º Tri</c:v>
                </c:pt>
              </c:strCache>
            </c:strRef>
          </c:cat>
          <c:val>
            <c:numRef>
              <c:f>Planilha1!$B$2:$B$5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D2-4149-88A9-47012C496C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385E6FB-9BC6-4719-9DA7-3A1B82DE6388}" type="doc">
      <dgm:prSet loTypeId="urn:microsoft.com/office/officeart/2005/8/layout/process1" loCatId="process" qsTypeId="urn:microsoft.com/office/officeart/2005/8/quickstyle/simple1" qsCatId="simple" csTypeId="urn:microsoft.com/office/officeart/2005/8/colors/accent3_1" csCatId="accent3" phldr="0"/>
      <dgm:spPr/>
      <dgm:t>
        <a:bodyPr/>
        <a:lstStyle/>
        <a:p>
          <a:endParaRPr lang="pt-BR"/>
        </a:p>
      </dgm:t>
    </dgm:pt>
    <dgm:pt modelId="{72D01DA1-8EB5-486C-BF98-D0FBEB6C2A0A}">
      <dgm:prSet phldrT="[Texto]" phldr="1"/>
      <dgm:spPr/>
      <dgm:t>
        <a:bodyPr/>
        <a:lstStyle/>
        <a:p>
          <a:endParaRPr lang="pt-BR"/>
        </a:p>
      </dgm:t>
    </dgm:pt>
    <dgm:pt modelId="{7047A507-24AB-41CD-BFDB-3086D5EE1695}" type="parTrans" cxnId="{C94C204D-CF53-4F5C-88FC-C3D8236E7A61}">
      <dgm:prSet/>
      <dgm:spPr/>
      <dgm:t>
        <a:bodyPr/>
        <a:lstStyle/>
        <a:p>
          <a:endParaRPr lang="pt-BR"/>
        </a:p>
      </dgm:t>
    </dgm:pt>
    <dgm:pt modelId="{5C98D1DC-E3ED-402A-B420-ED11864652A6}" type="sibTrans" cxnId="{C94C204D-CF53-4F5C-88FC-C3D8236E7A61}">
      <dgm:prSet/>
      <dgm:spPr/>
      <dgm:t>
        <a:bodyPr/>
        <a:lstStyle/>
        <a:p>
          <a:endParaRPr lang="pt-BR"/>
        </a:p>
      </dgm:t>
    </dgm:pt>
    <dgm:pt modelId="{BFE80E0B-49FD-4212-B6C5-366295EB0C85}">
      <dgm:prSet phldrT="[Texto]" phldr="1"/>
      <dgm:spPr/>
      <dgm:t>
        <a:bodyPr/>
        <a:lstStyle/>
        <a:p>
          <a:endParaRPr lang="pt-BR"/>
        </a:p>
      </dgm:t>
    </dgm:pt>
    <dgm:pt modelId="{0CDAAAD7-B153-4DF6-96BA-36EC6D6A8CCD}" type="parTrans" cxnId="{4C846C37-5D74-49D5-950C-F1F2708033E9}">
      <dgm:prSet/>
      <dgm:spPr/>
      <dgm:t>
        <a:bodyPr/>
        <a:lstStyle/>
        <a:p>
          <a:endParaRPr lang="pt-BR"/>
        </a:p>
      </dgm:t>
    </dgm:pt>
    <dgm:pt modelId="{38A8593A-A9ED-496E-81C3-92C1705F9277}" type="sibTrans" cxnId="{4C846C37-5D74-49D5-950C-F1F2708033E9}">
      <dgm:prSet/>
      <dgm:spPr/>
      <dgm:t>
        <a:bodyPr/>
        <a:lstStyle/>
        <a:p>
          <a:endParaRPr lang="pt-BR"/>
        </a:p>
      </dgm:t>
    </dgm:pt>
    <dgm:pt modelId="{8DE3014F-1F3A-4D69-9BE8-0BA49836039F}">
      <dgm:prSet phldrT="[Texto]" phldr="1"/>
      <dgm:spPr/>
      <dgm:t>
        <a:bodyPr/>
        <a:lstStyle/>
        <a:p>
          <a:endParaRPr lang="pt-BR"/>
        </a:p>
      </dgm:t>
    </dgm:pt>
    <dgm:pt modelId="{CA801328-1F90-4E94-B318-B5F1D9E39026}" type="parTrans" cxnId="{5E198CAD-CE11-489D-B126-A5AE282EE847}">
      <dgm:prSet/>
      <dgm:spPr/>
      <dgm:t>
        <a:bodyPr/>
        <a:lstStyle/>
        <a:p>
          <a:endParaRPr lang="pt-BR"/>
        </a:p>
      </dgm:t>
    </dgm:pt>
    <dgm:pt modelId="{852A289B-BB66-4B8A-A6C5-7CCA2ED7B764}" type="sibTrans" cxnId="{5E198CAD-CE11-489D-B126-A5AE282EE847}">
      <dgm:prSet/>
      <dgm:spPr/>
      <dgm:t>
        <a:bodyPr/>
        <a:lstStyle/>
        <a:p>
          <a:endParaRPr lang="pt-BR"/>
        </a:p>
      </dgm:t>
    </dgm:pt>
    <dgm:pt modelId="{D495A3DE-606A-4F9A-8D6C-F4EACF992737}" type="pres">
      <dgm:prSet presAssocID="{8385E6FB-9BC6-4719-9DA7-3A1B82DE6388}" presName="Name0" presStyleCnt="0">
        <dgm:presLayoutVars>
          <dgm:dir/>
          <dgm:resizeHandles val="exact"/>
        </dgm:presLayoutVars>
      </dgm:prSet>
      <dgm:spPr/>
    </dgm:pt>
    <dgm:pt modelId="{16F97669-05A4-4892-BF3E-991CD1B58BBF}" type="pres">
      <dgm:prSet presAssocID="{72D01DA1-8EB5-486C-BF98-D0FBEB6C2A0A}" presName="node" presStyleLbl="node1" presStyleIdx="0" presStyleCnt="3">
        <dgm:presLayoutVars>
          <dgm:bulletEnabled val="1"/>
        </dgm:presLayoutVars>
      </dgm:prSet>
      <dgm:spPr/>
    </dgm:pt>
    <dgm:pt modelId="{A5DB9EFB-0B54-44F5-A767-94D68717A421}" type="pres">
      <dgm:prSet presAssocID="{5C98D1DC-E3ED-402A-B420-ED11864652A6}" presName="sibTrans" presStyleLbl="sibTrans2D1" presStyleIdx="0" presStyleCnt="2"/>
      <dgm:spPr/>
    </dgm:pt>
    <dgm:pt modelId="{ACFA703F-8638-4C23-A5C7-08F95F409095}" type="pres">
      <dgm:prSet presAssocID="{5C98D1DC-E3ED-402A-B420-ED11864652A6}" presName="connectorText" presStyleLbl="sibTrans2D1" presStyleIdx="0" presStyleCnt="2"/>
      <dgm:spPr/>
    </dgm:pt>
    <dgm:pt modelId="{12DFE634-BF17-47ED-A8C7-FDF3FBFFA09B}" type="pres">
      <dgm:prSet presAssocID="{BFE80E0B-49FD-4212-B6C5-366295EB0C85}" presName="node" presStyleLbl="node1" presStyleIdx="1" presStyleCnt="3">
        <dgm:presLayoutVars>
          <dgm:bulletEnabled val="1"/>
        </dgm:presLayoutVars>
      </dgm:prSet>
      <dgm:spPr/>
    </dgm:pt>
    <dgm:pt modelId="{D00CE3D0-9379-489C-B591-4AF25C8F1C7B}" type="pres">
      <dgm:prSet presAssocID="{38A8593A-A9ED-496E-81C3-92C1705F9277}" presName="sibTrans" presStyleLbl="sibTrans2D1" presStyleIdx="1" presStyleCnt="2"/>
      <dgm:spPr/>
    </dgm:pt>
    <dgm:pt modelId="{7BD15A86-81B2-4D55-81F0-C851E45EE8B5}" type="pres">
      <dgm:prSet presAssocID="{38A8593A-A9ED-496E-81C3-92C1705F9277}" presName="connectorText" presStyleLbl="sibTrans2D1" presStyleIdx="1" presStyleCnt="2"/>
      <dgm:spPr/>
    </dgm:pt>
    <dgm:pt modelId="{BBAEA083-CE25-4C30-A75B-58DCF2CD2D08}" type="pres">
      <dgm:prSet presAssocID="{8DE3014F-1F3A-4D69-9BE8-0BA49836039F}" presName="node" presStyleLbl="node1" presStyleIdx="2" presStyleCnt="3">
        <dgm:presLayoutVars>
          <dgm:bulletEnabled val="1"/>
        </dgm:presLayoutVars>
      </dgm:prSet>
      <dgm:spPr/>
    </dgm:pt>
  </dgm:ptLst>
  <dgm:cxnLst>
    <dgm:cxn modelId="{2CD06312-5FB3-448C-9FAC-5D3DE9D28D31}" type="presOf" srcId="{8385E6FB-9BC6-4719-9DA7-3A1B82DE6388}" destId="{D495A3DE-606A-4F9A-8D6C-F4EACF992737}" srcOrd="0" destOrd="0" presId="urn:microsoft.com/office/officeart/2005/8/layout/process1"/>
    <dgm:cxn modelId="{8BA9CD1D-0C83-4A69-82E3-707FB83D9E25}" type="presOf" srcId="{BFE80E0B-49FD-4212-B6C5-366295EB0C85}" destId="{12DFE634-BF17-47ED-A8C7-FDF3FBFFA09B}" srcOrd="0" destOrd="0" presId="urn:microsoft.com/office/officeart/2005/8/layout/process1"/>
    <dgm:cxn modelId="{8FE6132B-5DEC-4B99-806B-E4C719F89D28}" type="presOf" srcId="{5C98D1DC-E3ED-402A-B420-ED11864652A6}" destId="{A5DB9EFB-0B54-44F5-A767-94D68717A421}" srcOrd="0" destOrd="0" presId="urn:microsoft.com/office/officeart/2005/8/layout/process1"/>
    <dgm:cxn modelId="{4C846C37-5D74-49D5-950C-F1F2708033E9}" srcId="{8385E6FB-9BC6-4719-9DA7-3A1B82DE6388}" destId="{BFE80E0B-49FD-4212-B6C5-366295EB0C85}" srcOrd="1" destOrd="0" parTransId="{0CDAAAD7-B153-4DF6-96BA-36EC6D6A8CCD}" sibTransId="{38A8593A-A9ED-496E-81C3-92C1705F9277}"/>
    <dgm:cxn modelId="{051EC742-73C2-47C7-97F9-C1DF222E251B}" type="presOf" srcId="{5C98D1DC-E3ED-402A-B420-ED11864652A6}" destId="{ACFA703F-8638-4C23-A5C7-08F95F409095}" srcOrd="1" destOrd="0" presId="urn:microsoft.com/office/officeart/2005/8/layout/process1"/>
    <dgm:cxn modelId="{C94C204D-CF53-4F5C-88FC-C3D8236E7A61}" srcId="{8385E6FB-9BC6-4719-9DA7-3A1B82DE6388}" destId="{72D01DA1-8EB5-486C-BF98-D0FBEB6C2A0A}" srcOrd="0" destOrd="0" parTransId="{7047A507-24AB-41CD-BFDB-3086D5EE1695}" sibTransId="{5C98D1DC-E3ED-402A-B420-ED11864652A6}"/>
    <dgm:cxn modelId="{DB57696F-C2F4-4D34-A555-99AF89F1789F}" type="presOf" srcId="{38A8593A-A9ED-496E-81C3-92C1705F9277}" destId="{D00CE3D0-9379-489C-B591-4AF25C8F1C7B}" srcOrd="0" destOrd="0" presId="urn:microsoft.com/office/officeart/2005/8/layout/process1"/>
    <dgm:cxn modelId="{8481875A-1DC8-4F7A-93D1-241F1EE65A18}" type="presOf" srcId="{8DE3014F-1F3A-4D69-9BE8-0BA49836039F}" destId="{BBAEA083-CE25-4C30-A75B-58DCF2CD2D08}" srcOrd="0" destOrd="0" presId="urn:microsoft.com/office/officeart/2005/8/layout/process1"/>
    <dgm:cxn modelId="{14AFF5AA-5C2B-49CC-AAFE-35D5EA6A7F9D}" type="presOf" srcId="{38A8593A-A9ED-496E-81C3-92C1705F9277}" destId="{7BD15A86-81B2-4D55-81F0-C851E45EE8B5}" srcOrd="1" destOrd="0" presId="urn:microsoft.com/office/officeart/2005/8/layout/process1"/>
    <dgm:cxn modelId="{5E198CAD-CE11-489D-B126-A5AE282EE847}" srcId="{8385E6FB-9BC6-4719-9DA7-3A1B82DE6388}" destId="{8DE3014F-1F3A-4D69-9BE8-0BA49836039F}" srcOrd="2" destOrd="0" parTransId="{CA801328-1F90-4E94-B318-B5F1D9E39026}" sibTransId="{852A289B-BB66-4B8A-A6C5-7CCA2ED7B764}"/>
    <dgm:cxn modelId="{CBEBDEFA-CDF5-4F03-AD1A-19B9E246649D}" type="presOf" srcId="{72D01DA1-8EB5-486C-BF98-D0FBEB6C2A0A}" destId="{16F97669-05A4-4892-BF3E-991CD1B58BBF}" srcOrd="0" destOrd="0" presId="urn:microsoft.com/office/officeart/2005/8/layout/process1"/>
    <dgm:cxn modelId="{552F8A5F-0BB6-4338-92E2-C88113935416}" type="presParOf" srcId="{D495A3DE-606A-4F9A-8D6C-F4EACF992737}" destId="{16F97669-05A4-4892-BF3E-991CD1B58BBF}" srcOrd="0" destOrd="0" presId="urn:microsoft.com/office/officeart/2005/8/layout/process1"/>
    <dgm:cxn modelId="{34CB5A59-0D06-47A3-A0EB-32C5094D68A5}" type="presParOf" srcId="{D495A3DE-606A-4F9A-8D6C-F4EACF992737}" destId="{A5DB9EFB-0B54-44F5-A767-94D68717A421}" srcOrd="1" destOrd="0" presId="urn:microsoft.com/office/officeart/2005/8/layout/process1"/>
    <dgm:cxn modelId="{3EA182B8-08D9-47A6-8840-5FDDD43CDAF2}" type="presParOf" srcId="{A5DB9EFB-0B54-44F5-A767-94D68717A421}" destId="{ACFA703F-8638-4C23-A5C7-08F95F409095}" srcOrd="0" destOrd="0" presId="urn:microsoft.com/office/officeart/2005/8/layout/process1"/>
    <dgm:cxn modelId="{756BC082-01AB-4885-8059-1C8780413090}" type="presParOf" srcId="{D495A3DE-606A-4F9A-8D6C-F4EACF992737}" destId="{12DFE634-BF17-47ED-A8C7-FDF3FBFFA09B}" srcOrd="2" destOrd="0" presId="urn:microsoft.com/office/officeart/2005/8/layout/process1"/>
    <dgm:cxn modelId="{9F81D537-49F9-4A30-8FAB-D4AD64721F9A}" type="presParOf" srcId="{D495A3DE-606A-4F9A-8D6C-F4EACF992737}" destId="{D00CE3D0-9379-489C-B591-4AF25C8F1C7B}" srcOrd="3" destOrd="0" presId="urn:microsoft.com/office/officeart/2005/8/layout/process1"/>
    <dgm:cxn modelId="{A2C95FDD-AFD3-41CE-B08B-3A9799B637BC}" type="presParOf" srcId="{D00CE3D0-9379-489C-B591-4AF25C8F1C7B}" destId="{7BD15A86-81B2-4D55-81F0-C851E45EE8B5}" srcOrd="0" destOrd="0" presId="urn:microsoft.com/office/officeart/2005/8/layout/process1"/>
    <dgm:cxn modelId="{75801FF6-2643-45FF-A747-92EE6EE21A46}" type="presParOf" srcId="{D495A3DE-606A-4F9A-8D6C-F4EACF992737}" destId="{BBAEA083-CE25-4C30-A75B-58DCF2CD2D08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F97669-05A4-4892-BF3E-991CD1B58BBF}">
      <dsp:nvSpPr>
        <dsp:cNvPr id="0" name=""/>
        <dsp:cNvSpPr/>
      </dsp:nvSpPr>
      <dsp:spPr>
        <a:xfrm>
          <a:off x="12067" y="910610"/>
          <a:ext cx="3606812" cy="216408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6500" kern="1200"/>
        </a:p>
      </dsp:txBody>
      <dsp:txXfrm>
        <a:off x="75451" y="973994"/>
        <a:ext cx="3480044" cy="2037319"/>
      </dsp:txXfrm>
    </dsp:sp>
    <dsp:sp modelId="{A5DB9EFB-0B54-44F5-A767-94D68717A421}">
      <dsp:nvSpPr>
        <dsp:cNvPr id="0" name=""/>
        <dsp:cNvSpPr/>
      </dsp:nvSpPr>
      <dsp:spPr>
        <a:xfrm>
          <a:off x="3979561" y="1545409"/>
          <a:ext cx="764644" cy="894489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3800" kern="1200"/>
        </a:p>
      </dsp:txBody>
      <dsp:txXfrm>
        <a:off x="3979561" y="1724307"/>
        <a:ext cx="535251" cy="536693"/>
      </dsp:txXfrm>
    </dsp:sp>
    <dsp:sp modelId="{12DFE634-BF17-47ED-A8C7-FDF3FBFFA09B}">
      <dsp:nvSpPr>
        <dsp:cNvPr id="0" name=""/>
        <dsp:cNvSpPr/>
      </dsp:nvSpPr>
      <dsp:spPr>
        <a:xfrm>
          <a:off x="5061604" y="910610"/>
          <a:ext cx="3606812" cy="216408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6500" kern="1200"/>
        </a:p>
      </dsp:txBody>
      <dsp:txXfrm>
        <a:off x="5124988" y="973994"/>
        <a:ext cx="3480044" cy="2037319"/>
      </dsp:txXfrm>
    </dsp:sp>
    <dsp:sp modelId="{D00CE3D0-9379-489C-B591-4AF25C8F1C7B}">
      <dsp:nvSpPr>
        <dsp:cNvPr id="0" name=""/>
        <dsp:cNvSpPr/>
      </dsp:nvSpPr>
      <dsp:spPr>
        <a:xfrm>
          <a:off x="9029098" y="1545409"/>
          <a:ext cx="764644" cy="894489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3800" kern="1200"/>
        </a:p>
      </dsp:txBody>
      <dsp:txXfrm>
        <a:off x="9029098" y="1724307"/>
        <a:ext cx="535251" cy="536693"/>
      </dsp:txXfrm>
    </dsp:sp>
    <dsp:sp modelId="{BBAEA083-CE25-4C30-A75B-58DCF2CD2D08}">
      <dsp:nvSpPr>
        <dsp:cNvPr id="0" name=""/>
        <dsp:cNvSpPr/>
      </dsp:nvSpPr>
      <dsp:spPr>
        <a:xfrm>
          <a:off x="10111142" y="910610"/>
          <a:ext cx="3606812" cy="216408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6500" kern="1200"/>
        </a:p>
      </dsp:txBody>
      <dsp:txXfrm>
        <a:off x="10174526" y="973994"/>
        <a:ext cx="3480044" cy="20373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7C8C35-E348-428F-9EDA-5A6F5B685F4D}" type="datetimeFigureOut">
              <a:rPr lang="pt-BR" smtClean="0"/>
              <a:t>02/10/2025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06653F-06A0-4AD4-B1C9-77727BB1448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717705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06653F-06A0-4AD4-B1C9-77727BB14483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41907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30304" y="13421686"/>
            <a:ext cx="27543443" cy="9261156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4860608" y="24483060"/>
            <a:ext cx="22682835" cy="110413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1602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205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4808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641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80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961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121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282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02/10/2025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02/10/2025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59698" y="27763471"/>
            <a:ext cx="27543443" cy="8581073"/>
          </a:xfrm>
        </p:spPr>
        <p:txBody>
          <a:bodyPr anchor="t"/>
          <a:lstStyle>
            <a:lvl1pPr algn="l">
              <a:defRPr sz="189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2559698" y="18312297"/>
            <a:ext cx="27543443" cy="9451177"/>
          </a:xfrm>
        </p:spPr>
        <p:txBody>
          <a:bodyPr anchor="b"/>
          <a:lstStyle>
            <a:lvl1pPr marL="0" indent="0">
              <a:buNone/>
              <a:defRPr sz="9500">
                <a:solidFill>
                  <a:schemeClr val="tx1">
                    <a:tint val="75000"/>
                  </a:schemeClr>
                </a:solidFill>
              </a:defRPr>
            </a:lvl1pPr>
            <a:lvl2pPr marL="2160270" indent="0">
              <a:buNone/>
              <a:defRPr sz="8500">
                <a:solidFill>
                  <a:schemeClr val="tx1">
                    <a:tint val="75000"/>
                  </a:schemeClr>
                </a:solidFill>
              </a:defRPr>
            </a:lvl2pPr>
            <a:lvl3pPr marL="4320540" indent="0">
              <a:buNone/>
              <a:defRPr sz="7600">
                <a:solidFill>
                  <a:schemeClr val="tx1">
                    <a:tint val="75000"/>
                  </a:schemeClr>
                </a:solidFill>
              </a:defRPr>
            </a:lvl3pPr>
            <a:lvl4pPr marL="648081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4pPr>
            <a:lvl5pPr marL="864108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5pPr>
            <a:lvl6pPr marL="1080135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6pPr>
            <a:lvl7pPr marL="1296162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7pPr>
            <a:lvl8pPr marL="1512189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8pPr>
            <a:lvl9pPr marL="1728216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02/10/2025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 hasCustomPrompt="1"/>
          </p:nvPr>
        </p:nvSpPr>
        <p:spPr>
          <a:xfrm>
            <a:off x="1215154" y="13441682"/>
            <a:ext cx="10666333" cy="38014756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5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12421555" y="13441682"/>
            <a:ext cx="10666333" cy="38014756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5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02/10/2025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20203" y="1730219"/>
            <a:ext cx="29163645" cy="72009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1620205" y="9671210"/>
            <a:ext cx="14317416" cy="4030501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60270" indent="0">
              <a:buNone/>
              <a:defRPr sz="9500" b="1"/>
            </a:lvl2pPr>
            <a:lvl3pPr marL="4320540" indent="0">
              <a:buNone/>
              <a:defRPr sz="8500" b="1"/>
            </a:lvl3pPr>
            <a:lvl4pPr marL="6480810" indent="0">
              <a:buNone/>
              <a:defRPr sz="7600" b="1"/>
            </a:lvl4pPr>
            <a:lvl5pPr marL="8641080" indent="0">
              <a:buNone/>
              <a:defRPr sz="7600" b="1"/>
            </a:lvl5pPr>
            <a:lvl6pPr marL="10801350" indent="0">
              <a:buNone/>
              <a:defRPr sz="7600" b="1"/>
            </a:lvl6pPr>
            <a:lvl7pPr marL="12961620" indent="0">
              <a:buNone/>
              <a:defRPr sz="7600" b="1"/>
            </a:lvl7pPr>
            <a:lvl8pPr marL="15121890" indent="0">
              <a:buNone/>
              <a:defRPr sz="7600" b="1"/>
            </a:lvl8pPr>
            <a:lvl9pPr marL="17282160" indent="0">
              <a:buNone/>
              <a:defRPr sz="7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1620205" y="13701711"/>
            <a:ext cx="14317416" cy="24893114"/>
          </a:xfrm>
        </p:spPr>
        <p:txBody>
          <a:bodyPr/>
          <a:lstStyle>
            <a:lvl1pPr>
              <a:defRPr sz="11300"/>
            </a:lvl1pPr>
            <a:lvl2pPr>
              <a:defRPr sz="95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16460811" y="9671210"/>
            <a:ext cx="14323039" cy="4030501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60270" indent="0">
              <a:buNone/>
              <a:defRPr sz="9500" b="1"/>
            </a:lvl2pPr>
            <a:lvl3pPr marL="4320540" indent="0">
              <a:buNone/>
              <a:defRPr sz="8500" b="1"/>
            </a:lvl3pPr>
            <a:lvl4pPr marL="6480810" indent="0">
              <a:buNone/>
              <a:defRPr sz="7600" b="1"/>
            </a:lvl4pPr>
            <a:lvl5pPr marL="8641080" indent="0">
              <a:buNone/>
              <a:defRPr sz="7600" b="1"/>
            </a:lvl5pPr>
            <a:lvl6pPr marL="10801350" indent="0">
              <a:buNone/>
              <a:defRPr sz="7600" b="1"/>
            </a:lvl6pPr>
            <a:lvl7pPr marL="12961620" indent="0">
              <a:buNone/>
              <a:defRPr sz="7600" b="1"/>
            </a:lvl7pPr>
            <a:lvl8pPr marL="15121890" indent="0">
              <a:buNone/>
              <a:defRPr sz="7600" b="1"/>
            </a:lvl8pPr>
            <a:lvl9pPr marL="17282160" indent="0">
              <a:buNone/>
              <a:defRPr sz="7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 hasCustomPrompt="1"/>
          </p:nvPr>
        </p:nvSpPr>
        <p:spPr>
          <a:xfrm>
            <a:off x="16460811" y="13701711"/>
            <a:ext cx="14323039" cy="24893114"/>
          </a:xfrm>
        </p:spPr>
        <p:txBody>
          <a:bodyPr/>
          <a:lstStyle>
            <a:lvl1pPr>
              <a:defRPr sz="11300"/>
            </a:lvl1pPr>
            <a:lvl2pPr>
              <a:defRPr sz="95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02/10/2025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02/10/2025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02/10/2025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20205" y="1720217"/>
            <a:ext cx="10660710" cy="7320915"/>
          </a:xfrm>
        </p:spPr>
        <p:txBody>
          <a:bodyPr anchor="b"/>
          <a:lstStyle>
            <a:lvl1pPr algn="l">
              <a:defRPr sz="95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>
          <a:xfrm>
            <a:off x="12669084" y="1720219"/>
            <a:ext cx="18114766" cy="36874613"/>
          </a:xfrm>
        </p:spPr>
        <p:txBody>
          <a:bodyPr/>
          <a:lstStyle>
            <a:lvl1pPr>
              <a:defRPr sz="15100"/>
            </a:lvl1pPr>
            <a:lvl2pPr>
              <a:defRPr sz="13200"/>
            </a:lvl2pPr>
            <a:lvl3pPr>
              <a:defRPr sz="11300"/>
            </a:lvl3pPr>
            <a:lvl4pPr>
              <a:defRPr sz="9500"/>
            </a:lvl4pPr>
            <a:lvl5pPr>
              <a:defRPr sz="9500"/>
            </a:lvl5pPr>
            <a:lvl6pPr>
              <a:defRPr sz="9500"/>
            </a:lvl6pPr>
            <a:lvl7pPr>
              <a:defRPr sz="9500"/>
            </a:lvl7pPr>
            <a:lvl8pPr>
              <a:defRPr sz="9500"/>
            </a:lvl8pPr>
            <a:lvl9pPr>
              <a:defRPr sz="95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1620205" y="9041134"/>
            <a:ext cx="10660710" cy="29553698"/>
          </a:xfrm>
        </p:spPr>
        <p:txBody>
          <a:bodyPr/>
          <a:lstStyle>
            <a:lvl1pPr marL="0" indent="0">
              <a:buNone/>
              <a:defRPr sz="6600"/>
            </a:lvl1pPr>
            <a:lvl2pPr marL="2160270" indent="0">
              <a:buNone/>
              <a:defRPr sz="5700"/>
            </a:lvl2pPr>
            <a:lvl3pPr marL="4320540" indent="0">
              <a:buNone/>
              <a:defRPr sz="4700"/>
            </a:lvl3pPr>
            <a:lvl4pPr marL="6480810" indent="0">
              <a:buNone/>
              <a:defRPr sz="4300"/>
            </a:lvl4pPr>
            <a:lvl5pPr marL="8641080" indent="0">
              <a:buNone/>
              <a:defRPr sz="4300"/>
            </a:lvl5pPr>
            <a:lvl6pPr marL="10801350" indent="0">
              <a:buNone/>
              <a:defRPr sz="4300"/>
            </a:lvl6pPr>
            <a:lvl7pPr marL="12961620" indent="0">
              <a:buNone/>
              <a:defRPr sz="4300"/>
            </a:lvl7pPr>
            <a:lvl8pPr marL="15121890" indent="0">
              <a:buNone/>
              <a:defRPr sz="4300"/>
            </a:lvl8pPr>
            <a:lvl9pPr marL="17282160" indent="0">
              <a:buNone/>
              <a:defRPr sz="43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02/10/2025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51421" y="30243782"/>
            <a:ext cx="19442430" cy="3570451"/>
          </a:xfrm>
        </p:spPr>
        <p:txBody>
          <a:bodyPr anchor="b"/>
          <a:lstStyle>
            <a:lvl1pPr algn="l">
              <a:defRPr sz="95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6351421" y="3860481"/>
            <a:ext cx="19442430" cy="25923240"/>
          </a:xfrm>
        </p:spPr>
        <p:txBody>
          <a:bodyPr/>
          <a:lstStyle>
            <a:lvl1pPr marL="0" indent="0">
              <a:buNone/>
              <a:defRPr sz="15100"/>
            </a:lvl1pPr>
            <a:lvl2pPr marL="2160270" indent="0">
              <a:buNone/>
              <a:defRPr sz="13200"/>
            </a:lvl2pPr>
            <a:lvl3pPr marL="4320540" indent="0">
              <a:buNone/>
              <a:defRPr sz="11300"/>
            </a:lvl3pPr>
            <a:lvl4pPr marL="6480810" indent="0">
              <a:buNone/>
              <a:defRPr sz="9500"/>
            </a:lvl4pPr>
            <a:lvl5pPr marL="8641080" indent="0">
              <a:buNone/>
              <a:defRPr sz="9500"/>
            </a:lvl5pPr>
            <a:lvl6pPr marL="10801350" indent="0">
              <a:buNone/>
              <a:defRPr sz="9500"/>
            </a:lvl6pPr>
            <a:lvl7pPr marL="12961620" indent="0">
              <a:buNone/>
              <a:defRPr sz="9500"/>
            </a:lvl7pPr>
            <a:lvl8pPr marL="15121890" indent="0">
              <a:buNone/>
              <a:defRPr sz="9500"/>
            </a:lvl8pPr>
            <a:lvl9pPr marL="17282160" indent="0">
              <a:buNone/>
              <a:defRPr sz="95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6351421" y="33814233"/>
            <a:ext cx="19442430" cy="5070629"/>
          </a:xfrm>
        </p:spPr>
        <p:txBody>
          <a:bodyPr/>
          <a:lstStyle>
            <a:lvl1pPr marL="0" indent="0">
              <a:buNone/>
              <a:defRPr sz="6600"/>
            </a:lvl1pPr>
            <a:lvl2pPr marL="2160270" indent="0">
              <a:buNone/>
              <a:defRPr sz="5700"/>
            </a:lvl2pPr>
            <a:lvl3pPr marL="4320540" indent="0">
              <a:buNone/>
              <a:defRPr sz="4700"/>
            </a:lvl3pPr>
            <a:lvl4pPr marL="6480810" indent="0">
              <a:buNone/>
              <a:defRPr sz="4300"/>
            </a:lvl4pPr>
            <a:lvl5pPr marL="8641080" indent="0">
              <a:buNone/>
              <a:defRPr sz="4300"/>
            </a:lvl5pPr>
            <a:lvl6pPr marL="10801350" indent="0">
              <a:buNone/>
              <a:defRPr sz="4300"/>
            </a:lvl6pPr>
            <a:lvl7pPr marL="12961620" indent="0">
              <a:buNone/>
              <a:defRPr sz="4300"/>
            </a:lvl7pPr>
            <a:lvl8pPr marL="15121890" indent="0">
              <a:buNone/>
              <a:defRPr sz="4300"/>
            </a:lvl8pPr>
            <a:lvl9pPr marL="17282160" indent="0">
              <a:buNone/>
              <a:defRPr sz="43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02/10/2025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02/10/2025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17619700" y="2310293"/>
            <a:ext cx="5468186" cy="49146143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1215154" y="2310293"/>
            <a:ext cx="15864485" cy="49146143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02/10/2025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620203" y="1730219"/>
            <a:ext cx="29163645" cy="7200900"/>
          </a:xfrm>
          <a:prstGeom prst="rect">
            <a:avLst/>
          </a:prstGeom>
        </p:spPr>
        <p:txBody>
          <a:bodyPr vert="horz" lIns="432054" tIns="216027" rIns="432054" bIns="216027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620203" y="10081267"/>
            <a:ext cx="29163645" cy="28513565"/>
          </a:xfrm>
          <a:prstGeom prst="rect">
            <a:avLst/>
          </a:prstGeom>
        </p:spPr>
        <p:txBody>
          <a:bodyPr vert="horz" lIns="432054" tIns="216027" rIns="432054" bIns="216027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1620203" y="40045010"/>
            <a:ext cx="7560945" cy="2300286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l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F76F22-EECE-4CEA-B0B7-834CCE2A1C59}" type="datetimeFigureOut">
              <a:rPr lang="pt-BR" smtClean="0"/>
              <a:t>02/10/2025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1071384" y="40045010"/>
            <a:ext cx="10261283" cy="2300286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ct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23222903" y="40045010"/>
            <a:ext cx="7560945" cy="2300286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320540" rtl="0" eaLnBrk="1" latinLnBrk="0" hangingPunct="1">
        <a:spcBef>
          <a:spcPct val="0"/>
        </a:spcBef>
        <a:buNone/>
        <a:defRPr sz="20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20520" indent="-1620520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100" kern="1200">
          <a:solidFill>
            <a:schemeClr val="tx1"/>
          </a:solidFill>
          <a:latin typeface="+mn-lt"/>
          <a:ea typeface="+mn-ea"/>
          <a:cs typeface="+mn-cs"/>
        </a:defRPr>
      </a:lvl1pPr>
      <a:lvl2pPr marL="3510280" indent="-1350010" algn="l" defTabSz="4320540" rtl="0" eaLnBrk="1" latinLnBrk="0" hangingPunct="1">
        <a:spcBef>
          <a:spcPct val="20000"/>
        </a:spcBef>
        <a:buFont typeface="Arial" panose="020B0604020202020204" pitchFamily="34" charset="0"/>
        <a:buChar char="–"/>
        <a:defRPr sz="13200" kern="1200">
          <a:solidFill>
            <a:schemeClr val="tx1"/>
          </a:solidFill>
          <a:latin typeface="+mn-lt"/>
          <a:ea typeface="+mn-ea"/>
          <a:cs typeface="+mn-cs"/>
        </a:defRPr>
      </a:lvl2pPr>
      <a:lvl3pPr marL="540067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11300" kern="1200">
          <a:solidFill>
            <a:schemeClr val="tx1"/>
          </a:solidFill>
          <a:latin typeface="+mn-lt"/>
          <a:ea typeface="+mn-ea"/>
          <a:cs typeface="+mn-cs"/>
        </a:defRPr>
      </a:lvl3pPr>
      <a:lvl4pPr marL="756094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–"/>
        <a:defRPr sz="9500" kern="1200">
          <a:solidFill>
            <a:schemeClr val="tx1"/>
          </a:solidFill>
          <a:latin typeface="+mn-lt"/>
          <a:ea typeface="+mn-ea"/>
          <a:cs typeface="+mn-cs"/>
        </a:defRPr>
      </a:lvl4pPr>
      <a:lvl5pPr marL="972121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»"/>
        <a:defRPr sz="9500" kern="1200">
          <a:solidFill>
            <a:schemeClr val="tx1"/>
          </a:solidFill>
          <a:latin typeface="+mn-lt"/>
          <a:ea typeface="+mn-ea"/>
          <a:cs typeface="+mn-cs"/>
        </a:defRPr>
      </a:lvl5pPr>
      <a:lvl6pPr marL="1188148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6pPr>
      <a:lvl7pPr marL="1404175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7pPr>
      <a:lvl8pPr marL="1620202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8pPr>
      <a:lvl9pPr marL="1836229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1pPr>
      <a:lvl2pPr marL="216027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2pPr>
      <a:lvl3pPr marL="432054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3pPr>
      <a:lvl4pPr marL="648081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4pPr>
      <a:lvl5pPr marL="864108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5pPr>
      <a:lvl6pPr marL="1080135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6pPr>
      <a:lvl7pPr marL="1296162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7pPr>
      <a:lvl8pPr marL="1512189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image" Target="../media/image1.png"/><Relationship Id="rId7" Type="http://schemas.openxmlformats.org/officeDocument/2006/relationships/diagramData" Target="../diagrams/data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microsoft.com/office/2007/relationships/diagramDrawing" Target="../diagrams/drawing1.xml"/><Relationship Id="rId5" Type="http://schemas.openxmlformats.org/officeDocument/2006/relationships/image" Target="../media/image2.png"/><Relationship Id="rId10" Type="http://schemas.openxmlformats.org/officeDocument/2006/relationships/diagramColors" Target="../diagrams/colors1.xml"/><Relationship Id="rId4" Type="http://schemas.openxmlformats.org/officeDocument/2006/relationships/chart" Target="../charts/chart1.xml"/><Relationship Id="rId9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Imagem 42">
            <a:extLst>
              <a:ext uri="{FF2B5EF4-FFF2-40B4-BE49-F238E27FC236}">
                <a16:creationId xmlns:a16="http://schemas.microsoft.com/office/drawing/2014/main" id="{DFD36641-3B24-43E3-A3F8-07054F561C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" y="38830039"/>
            <a:ext cx="32403354" cy="4443993"/>
          </a:xfrm>
          <a:prstGeom prst="rect">
            <a:avLst/>
          </a:prstGeom>
        </p:spPr>
      </p:pic>
      <p:sp>
        <p:nvSpPr>
          <p:cNvPr id="37" name="Título 1"/>
          <p:cNvSpPr>
            <a:spLocks noGrp="1"/>
          </p:cNvSpPr>
          <p:nvPr>
            <p:ph type="ctrTitle"/>
          </p:nvPr>
        </p:nvSpPr>
        <p:spPr>
          <a:xfrm>
            <a:off x="2064209" y="7819140"/>
            <a:ext cx="28251384" cy="3374576"/>
          </a:xfrm>
        </p:spPr>
        <p:txBody>
          <a:bodyPr>
            <a:noAutofit/>
          </a:bodyPr>
          <a:lstStyle/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lang="pt-BR" sz="4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Joana Maria de Sousa¹</a:t>
            </a:r>
            <a:r>
              <a:rPr lang="pt-BR" sz="4400" b="1" cap="all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lang="pt-BR" sz="4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Carlos Antônio da Silva¹, Jussara Santos Andrade¹, Alice Gonçalves Medeiros</a:t>
            </a:r>
            <a:r>
              <a:rPr lang="pt-BR" sz="4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¹</a:t>
            </a:r>
            <a:br>
              <a:rPr lang="pt-BR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4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¹ Instituição</a:t>
            </a:r>
          </a:p>
        </p:txBody>
      </p:sp>
      <p:sp>
        <p:nvSpPr>
          <p:cNvPr id="38" name="CaixaDeTexto 37"/>
          <p:cNvSpPr txBox="1"/>
          <p:nvPr/>
        </p:nvSpPr>
        <p:spPr>
          <a:xfrm>
            <a:off x="1103852" y="7281657"/>
            <a:ext cx="30558692" cy="1359603"/>
          </a:xfrm>
          <a:prstGeom prst="rect">
            <a:avLst/>
          </a:prstGeom>
          <a:noFill/>
        </p:spPr>
        <p:txBody>
          <a:bodyPr wrap="square" lIns="432054" tIns="216027" rIns="432054" bIns="216027" rtlCol="0">
            <a:spAutoFit/>
          </a:bodyPr>
          <a:lstStyle/>
          <a:p>
            <a:pPr algn="ctr"/>
            <a:r>
              <a:rPr lang="pt-BR" sz="6000" b="1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 DO TRABALHO: subtítulo, se houver</a:t>
            </a:r>
          </a:p>
        </p:txBody>
      </p:sp>
      <p:sp>
        <p:nvSpPr>
          <p:cNvPr id="16" name="Retângulo 15"/>
          <p:cNvSpPr/>
          <p:nvPr/>
        </p:nvSpPr>
        <p:spPr>
          <a:xfrm>
            <a:off x="1103851" y="11593588"/>
            <a:ext cx="14407091" cy="921124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INTRODUÇÃO</a:t>
            </a:r>
          </a:p>
        </p:txBody>
      </p:sp>
      <p:sp>
        <p:nvSpPr>
          <p:cNvPr id="94" name="Retângulo 93"/>
          <p:cNvSpPr/>
          <p:nvPr/>
        </p:nvSpPr>
        <p:spPr>
          <a:xfrm>
            <a:off x="1025262" y="20614460"/>
            <a:ext cx="14407091" cy="921124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RESULTADOS</a:t>
            </a:r>
          </a:p>
        </p:txBody>
      </p:sp>
      <p:sp>
        <p:nvSpPr>
          <p:cNvPr id="96" name="Retângulo 95"/>
          <p:cNvSpPr/>
          <p:nvPr/>
        </p:nvSpPr>
        <p:spPr>
          <a:xfrm>
            <a:off x="16202022" y="20614458"/>
            <a:ext cx="14905653" cy="92112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CONSIDERAÇÕES FINAIS </a:t>
            </a:r>
          </a:p>
        </p:txBody>
      </p:sp>
      <p:sp>
        <p:nvSpPr>
          <p:cNvPr id="92" name="Subtítulo 2">
            <a:extLst>
              <a:ext uri="{FF2B5EF4-FFF2-40B4-BE49-F238E27FC236}">
                <a16:creationId xmlns:a16="http://schemas.microsoft.com/office/drawing/2014/main" id="{D531BDDC-C157-430C-BE5C-ACF920B41345}"/>
              </a:ext>
            </a:extLst>
          </p:cNvPr>
          <p:cNvSpPr txBox="1"/>
          <p:nvPr/>
        </p:nvSpPr>
        <p:spPr>
          <a:xfrm>
            <a:off x="1103851" y="12970488"/>
            <a:ext cx="14407091" cy="6327956"/>
          </a:xfrm>
          <a:prstGeom prst="rect">
            <a:avLst/>
          </a:prstGeom>
        </p:spPr>
        <p:txBody>
          <a:bodyPr vert="horz" lIns="432054" tIns="216027" rIns="432054" bIns="216027" numCol="1" spcCol="1800000" rtlCol="0">
            <a:noAutofit/>
          </a:bodyPr>
          <a:lstStyle>
            <a:lvl1pPr marL="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5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16027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32054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48081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64108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80135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6162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12189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28216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tabLst>
                <a:tab pos="11401425" algn="l"/>
              </a:tabLst>
            </a:pP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Breve introdução. Incluir os objetivos e a justificativa do Resumo Simples.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xxxxxxxxxxxxxxxxxxxxxxxxxxxxxx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98" name="Subtítulo 2">
            <a:extLst>
              <a:ext uri="{FF2B5EF4-FFF2-40B4-BE49-F238E27FC236}">
                <a16:creationId xmlns:a16="http://schemas.microsoft.com/office/drawing/2014/main" id="{528E5EF7-C1EE-4C07-93C4-9BA93B006EB7}"/>
              </a:ext>
            </a:extLst>
          </p:cNvPr>
          <p:cNvSpPr txBox="1"/>
          <p:nvPr/>
        </p:nvSpPr>
        <p:spPr>
          <a:xfrm>
            <a:off x="16024988" y="22149121"/>
            <a:ext cx="14905655" cy="7098052"/>
          </a:xfrm>
          <a:prstGeom prst="rect">
            <a:avLst/>
          </a:prstGeom>
        </p:spPr>
        <p:txBody>
          <a:bodyPr vert="horz" lIns="432054" tIns="216027" rIns="432054" bIns="216027" numCol="1" spcCol="1800000" rtlCol="0">
            <a:noAutofit/>
          </a:bodyPr>
          <a:lstStyle>
            <a:lvl1pPr marL="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5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16027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32054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48081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64108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80135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6162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12189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28216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tabLst>
                <a:tab pos="11401425" algn="l"/>
              </a:tabLst>
            </a:pP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99" name="Retângulo 98">
            <a:extLst>
              <a:ext uri="{FF2B5EF4-FFF2-40B4-BE49-F238E27FC236}">
                <a16:creationId xmlns:a16="http://schemas.microsoft.com/office/drawing/2014/main" id="{A9A59C57-B3D6-4379-B97F-81C6DF4FFCCB}"/>
              </a:ext>
            </a:extLst>
          </p:cNvPr>
          <p:cNvSpPr/>
          <p:nvPr/>
        </p:nvSpPr>
        <p:spPr>
          <a:xfrm>
            <a:off x="16202025" y="11593588"/>
            <a:ext cx="14905654" cy="921124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METODOLOGIA</a:t>
            </a:r>
          </a:p>
        </p:txBody>
      </p:sp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3365AF90-76D6-7D80-21AB-8ECD11D7CAE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86257143"/>
              </p:ext>
            </p:extLst>
          </p:nvPr>
        </p:nvGraphicFramePr>
        <p:xfrm>
          <a:off x="4032673" y="27191897"/>
          <a:ext cx="7632847" cy="5616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Subtítulo 2">
            <a:extLst>
              <a:ext uri="{FF2B5EF4-FFF2-40B4-BE49-F238E27FC236}">
                <a16:creationId xmlns:a16="http://schemas.microsoft.com/office/drawing/2014/main" id="{556370FA-26E6-2F06-5B35-BBCD110C81A0}"/>
              </a:ext>
            </a:extLst>
          </p:cNvPr>
          <p:cNvSpPr txBox="1"/>
          <p:nvPr/>
        </p:nvSpPr>
        <p:spPr>
          <a:xfrm>
            <a:off x="16202023" y="13067028"/>
            <a:ext cx="14905655" cy="4401900"/>
          </a:xfrm>
          <a:prstGeom prst="rect">
            <a:avLst/>
          </a:prstGeom>
        </p:spPr>
        <p:txBody>
          <a:bodyPr vert="horz" lIns="432054" tIns="216027" rIns="432054" bIns="216027" numCol="1" spcCol="1800000" rtlCol="0">
            <a:noAutofit/>
          </a:bodyPr>
          <a:lstStyle>
            <a:lvl1pPr marL="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5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16027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32054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48081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64108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80135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6162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12189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28216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tabLst>
                <a:tab pos="11401425" algn="l"/>
              </a:tabLst>
            </a:pP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Pode apresentar em forma de texto ou diagramas. Exemplo de diagrama:</a:t>
            </a:r>
          </a:p>
          <a:p>
            <a:pPr algn="just">
              <a:lnSpc>
                <a:spcPct val="150000"/>
              </a:lnSpc>
              <a:tabLst>
                <a:tab pos="11401425" algn="l"/>
              </a:tabLst>
            </a:pPr>
            <a:endParaRPr lang="pt-BR" sz="4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Subtítulo 2">
            <a:extLst>
              <a:ext uri="{FF2B5EF4-FFF2-40B4-BE49-F238E27FC236}">
                <a16:creationId xmlns:a16="http://schemas.microsoft.com/office/drawing/2014/main" id="{F43E56F5-3F3C-4196-ACB6-22B8DA43E666}"/>
              </a:ext>
            </a:extLst>
          </p:cNvPr>
          <p:cNvSpPr txBox="1"/>
          <p:nvPr/>
        </p:nvSpPr>
        <p:spPr>
          <a:xfrm>
            <a:off x="1103851" y="22243168"/>
            <a:ext cx="14328502" cy="4401900"/>
          </a:xfrm>
          <a:prstGeom prst="rect">
            <a:avLst/>
          </a:prstGeom>
        </p:spPr>
        <p:txBody>
          <a:bodyPr vert="horz" lIns="432054" tIns="216027" rIns="432054" bIns="216027" numCol="1" spcCol="1800000" rtlCol="0">
            <a:noAutofit/>
          </a:bodyPr>
          <a:lstStyle>
            <a:lvl1pPr marL="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5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16027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32054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48081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64108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80135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6162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12189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28216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tabLst>
                <a:tab pos="11401425" algn="l"/>
              </a:tabLst>
            </a:pP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Pode incluir texto, gráficos, tabelas, figuras, quadros e imagens.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xxxxxxxxxxxxxxxxxxxxxxxxxxxxxxxxxxxxxxxxxxxx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xxxxxxxxxxxxxxxxxxxxxxxxxxxxxxxxxxxxxxxxxxxxxxxxxxxxxxxxxxxxxxxxxxxxxxxxxxxxxxxxxxxxxxxxxxxxxxxxxxxxxxxxxx</a:t>
            </a:r>
          </a:p>
        </p:txBody>
      </p:sp>
      <p:sp>
        <p:nvSpPr>
          <p:cNvPr id="35" name="Subtítulo 2">
            <a:extLst>
              <a:ext uri="{FF2B5EF4-FFF2-40B4-BE49-F238E27FC236}">
                <a16:creationId xmlns:a16="http://schemas.microsoft.com/office/drawing/2014/main" id="{A2C0E485-FFF5-4B9F-8289-FE225CC52DE1}"/>
              </a:ext>
            </a:extLst>
          </p:cNvPr>
          <p:cNvSpPr txBox="1"/>
          <p:nvPr/>
        </p:nvSpPr>
        <p:spPr>
          <a:xfrm>
            <a:off x="16044487" y="31552953"/>
            <a:ext cx="14905655" cy="6416066"/>
          </a:xfrm>
          <a:prstGeom prst="rect">
            <a:avLst/>
          </a:prstGeom>
        </p:spPr>
        <p:txBody>
          <a:bodyPr vert="horz" lIns="432054" tIns="216027" rIns="432054" bIns="216027" numCol="1" spcCol="1800000" rtlCol="0">
            <a:noAutofit/>
          </a:bodyPr>
          <a:lstStyle>
            <a:lvl1pPr marL="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5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16027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32054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48081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64108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80135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6162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12189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28216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tabLst>
                <a:tab pos="11401425" algn="l"/>
              </a:tabLst>
            </a:pP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Conforme a ABNT.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xxxxxxxxxxxxxxxxxxxxxxxxxxxxxxxxxxxxxx</a:t>
            </a:r>
            <a:endParaRPr lang="pt-BR" sz="4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tabLst>
                <a:tab pos="11401425" algn="l"/>
              </a:tabLst>
            </a:pP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39" name="Subtítulo 2">
            <a:extLst>
              <a:ext uri="{FF2B5EF4-FFF2-40B4-BE49-F238E27FC236}">
                <a16:creationId xmlns:a16="http://schemas.microsoft.com/office/drawing/2014/main" id="{66038D03-F2F5-4427-8F17-3D63312D30EB}"/>
              </a:ext>
            </a:extLst>
          </p:cNvPr>
          <p:cNvSpPr txBox="1"/>
          <p:nvPr/>
        </p:nvSpPr>
        <p:spPr>
          <a:xfrm>
            <a:off x="936330" y="39691061"/>
            <a:ext cx="24626736" cy="2721951"/>
          </a:xfrm>
          <a:prstGeom prst="rect">
            <a:avLst/>
          </a:prstGeom>
        </p:spPr>
        <p:txBody>
          <a:bodyPr vert="horz" lIns="432054" tIns="216027" rIns="432054" bIns="216027" numCol="1" spcCol="1800000" rtlCol="0">
            <a:noAutofit/>
          </a:bodyPr>
          <a:lstStyle>
            <a:lvl1pPr marL="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5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16027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32054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48081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64108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80135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6162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12189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28216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tabLst>
                <a:tab pos="11401425" algn="l"/>
              </a:tabLst>
            </a:pP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xxxxxxxxxxxxxxxxxxxxxxxxxxxxxxxxxxxxxxxxxxxxxxxxxxxxxxxxxxxxxxxxxxxxxxxxxxxxxxxxxxxxxxxx</a:t>
            </a:r>
          </a:p>
          <a:p>
            <a:pPr algn="just">
              <a:lnSpc>
                <a:spcPct val="150000"/>
              </a:lnSpc>
              <a:tabLst>
                <a:tab pos="11401425" algn="l"/>
              </a:tabLst>
            </a:pP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xxxxxxxxxxxxxxxxxxxxxxxxxxxxxxxxxxxxxxxxxxxxxxxxxxxxxxxxxxxxxxxxxxxxxxxxxxxxxxxxxxxxxxxx</a:t>
            </a: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E8B5553C-BA39-467B-BE4F-1104770B254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865" y="-24671"/>
            <a:ext cx="32404050" cy="7032075"/>
          </a:xfrm>
          <a:prstGeom prst="rect">
            <a:avLst/>
          </a:prstGeom>
        </p:spPr>
      </p:pic>
      <p:sp>
        <p:nvSpPr>
          <p:cNvPr id="44" name="CaixaDeTexto 43">
            <a:extLst>
              <a:ext uri="{FF2B5EF4-FFF2-40B4-BE49-F238E27FC236}">
                <a16:creationId xmlns:a16="http://schemas.microsoft.com/office/drawing/2014/main" id="{06E446CB-8FEB-42A3-B17F-E003CEE0681B}"/>
              </a:ext>
            </a:extLst>
          </p:cNvPr>
          <p:cNvSpPr txBox="1"/>
          <p:nvPr/>
        </p:nvSpPr>
        <p:spPr>
          <a:xfrm>
            <a:off x="-1943991" y="39028636"/>
            <a:ext cx="12760411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5000" b="1" dirty="0">
                <a:solidFill>
                  <a:srgbClr val="7793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AGRADECIMENTOS</a:t>
            </a:r>
            <a:r>
              <a:rPr lang="pt-BR" sz="4400" b="0" cap="none" spc="0" dirty="0">
                <a:ln w="0"/>
                <a:solidFill>
                  <a:srgbClr val="77933C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 </a:t>
            </a:r>
          </a:p>
        </p:txBody>
      </p:sp>
      <p:pic>
        <p:nvPicPr>
          <p:cNvPr id="24" name="Imagem 23">
            <a:extLst>
              <a:ext uri="{FF2B5EF4-FFF2-40B4-BE49-F238E27FC236}">
                <a16:creationId xmlns:a16="http://schemas.microsoft.com/office/drawing/2014/main" id="{C536CE07-0713-4E5C-AF73-E70D7F2FC88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9097" y="39451017"/>
            <a:ext cx="22498425" cy="129097"/>
          </a:xfrm>
          <a:prstGeom prst="rect">
            <a:avLst/>
          </a:prstGeom>
        </p:spPr>
      </p:pic>
      <p:graphicFrame>
        <p:nvGraphicFramePr>
          <p:cNvPr id="31" name="Diagrama 30">
            <a:extLst>
              <a:ext uri="{FF2B5EF4-FFF2-40B4-BE49-F238E27FC236}">
                <a16:creationId xmlns:a16="http://schemas.microsoft.com/office/drawing/2014/main" id="{CD338EA9-80E8-4819-A5BC-C59A6D2ADE7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74827932"/>
              </p:ext>
            </p:extLst>
          </p:nvPr>
        </p:nvGraphicFramePr>
        <p:xfrm>
          <a:off x="16789839" y="15356679"/>
          <a:ext cx="13730022" cy="39853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53" name="Subtítulo 2">
            <a:extLst>
              <a:ext uri="{FF2B5EF4-FFF2-40B4-BE49-F238E27FC236}">
                <a16:creationId xmlns:a16="http://schemas.microsoft.com/office/drawing/2014/main" id="{A52A6BF5-099C-481D-8AE7-9836660EE8FA}"/>
              </a:ext>
            </a:extLst>
          </p:cNvPr>
          <p:cNvSpPr txBox="1"/>
          <p:nvPr/>
        </p:nvSpPr>
        <p:spPr>
          <a:xfrm>
            <a:off x="1189563" y="33530731"/>
            <a:ext cx="14328502" cy="4004305"/>
          </a:xfrm>
          <a:prstGeom prst="rect">
            <a:avLst/>
          </a:prstGeom>
        </p:spPr>
        <p:txBody>
          <a:bodyPr vert="horz" lIns="432054" tIns="216027" rIns="432054" bIns="216027" numCol="1" spcCol="1800000" rtlCol="0">
            <a:noAutofit/>
          </a:bodyPr>
          <a:lstStyle>
            <a:lvl1pPr marL="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5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16027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32054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48081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64108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80135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6162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12189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28216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tabLst>
                <a:tab pos="11401425" algn="l"/>
              </a:tabLst>
            </a:pPr>
            <a:r>
              <a:rPr lang="pt-BR" sz="4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Observações: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1) Pode ajustar os espaços referentes aos itens 1, 2, 3, 4 e </a:t>
            </a:r>
            <a:r>
              <a:rPr lang="pt-BR" sz="4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Referências de 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acordo com as informações do seu trabalho; 2) Não altere as imagens do cabeçalho e rodapé.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0CDCEC1E-705C-83A3-3CFD-10438E5DEE7D}"/>
              </a:ext>
            </a:extLst>
          </p:cNvPr>
          <p:cNvSpPr/>
          <p:nvPr/>
        </p:nvSpPr>
        <p:spPr>
          <a:xfrm>
            <a:off x="16202022" y="29970965"/>
            <a:ext cx="14905653" cy="92112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REFERÊNCIAS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304</TotalTime>
  <Words>137</Words>
  <Application>Microsoft Office PowerPoint</Application>
  <PresentationFormat>Personalizar</PresentationFormat>
  <Paragraphs>18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Aptos</vt:lpstr>
      <vt:lpstr>Arial</vt:lpstr>
      <vt:lpstr>Arial Black</vt:lpstr>
      <vt:lpstr>Calibri</vt:lpstr>
      <vt:lpstr>Tema do Office</vt:lpstr>
      <vt:lpstr>Joana Maria de Sousa¹, Carlos Antônio da Silva¹, Jussara Santos Andrade¹, Alice Gonçalves Medeiros¹ ¹ Instituição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TEREZA RAQUEL CARNEIRO SOARES</dc:creator>
  <cp:lastModifiedBy>Roberta Gonçalves Bezerra de Menezes</cp:lastModifiedBy>
  <cp:revision>79</cp:revision>
  <dcterms:created xsi:type="dcterms:W3CDTF">2016-10-11T14:26:00Z</dcterms:created>
  <dcterms:modified xsi:type="dcterms:W3CDTF">2025-10-02T20:38:53Z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4550DC52BF074CB389173A51BD7E9322_13</vt:lpwstr>
  </property>
  <property fmtid="{D5CDD505-2E9C-101B-9397-08002B2CF9AE}" pid="3" name="KSOProductBuildVer">
    <vt:lpwstr>1046-12.2.0.18607</vt:lpwstr>
  </property>
</Properties>
</file>