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D0"/>
    <a:srgbClr val="00CCFF"/>
    <a:srgbClr val="6699FF"/>
    <a:srgbClr val="88DB29"/>
    <a:srgbClr val="35DA14"/>
    <a:srgbClr val="833D05"/>
    <a:srgbClr val="653004"/>
    <a:srgbClr val="18BA8A"/>
    <a:srgbClr val="16BC68"/>
    <a:srgbClr val="0B93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96" autoAdjust="0"/>
  </p:normalViewPr>
  <p:slideViewPr>
    <p:cSldViewPr showGuides="1">
      <p:cViewPr>
        <p:scale>
          <a:sx n="19" d="100"/>
          <a:sy n="19" d="100"/>
        </p:scale>
        <p:origin x="1954" y="-1387"/>
      </p:cViewPr>
      <p:guideLst>
        <p:guide orient="horz" pos="13608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630" y="9684331"/>
            <a:ext cx="29970730" cy="2557329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Autorxxxxxxxxxxxxxxxxxxxxxxxxxxxxxx¹, Autorxxxxxxxxxxxxxxxxxxxxxxxxxxx¹, Autorxxxxxxxxxxxxxxxxxxxxxxxxx¹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654471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425313" y="14045507"/>
            <a:ext cx="14042292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3" name="Subtítulo 2"/>
          <p:cNvSpPr txBox="1"/>
          <p:nvPr/>
        </p:nvSpPr>
        <p:spPr>
          <a:xfrm>
            <a:off x="1502525" y="23454571"/>
            <a:ext cx="13950664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8" name="Subtítulo 2"/>
          <p:cNvSpPr txBox="1"/>
          <p:nvPr/>
        </p:nvSpPr>
        <p:spPr>
          <a:xfrm>
            <a:off x="16759778" y="23541413"/>
            <a:ext cx="13982086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23" name="Subtítulo 2"/>
          <p:cNvSpPr txBox="1"/>
          <p:nvPr/>
        </p:nvSpPr>
        <p:spPr>
          <a:xfrm>
            <a:off x="16717020" y="30872659"/>
            <a:ext cx="14023928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</a:t>
            </a: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</a:t>
            </a:r>
          </a:p>
        </p:txBody>
      </p:sp>
      <p:grpSp>
        <p:nvGrpSpPr>
          <p:cNvPr id="131" name="Grupo 130"/>
          <p:cNvGrpSpPr/>
          <p:nvPr/>
        </p:nvGrpSpPr>
        <p:grpSpPr>
          <a:xfrm>
            <a:off x="1668946" y="31035748"/>
            <a:ext cx="13380951" cy="7820367"/>
            <a:chOff x="732843" y="29421881"/>
            <a:chExt cx="14663873" cy="9589121"/>
          </a:xfrm>
          <a:solidFill>
            <a:srgbClr val="00B0F0"/>
          </a:solidFill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  <a:grpFill/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grpFill/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  <a:grpFill/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grpFill/>
                <a:ln w="133350" cap="flat" cmpd="sng">
                  <a:solidFill>
                    <a:srgbClr val="88DB29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  <a:grpFill/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grpFill/>
                  <a:ln>
                    <a:solidFill>
                      <a:srgbClr val="88DB2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grpFill/>
                  <a:ln w="133350" cap="flat" cmpd="sng">
                    <a:solidFill>
                      <a:srgbClr val="88DB29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grpFill/>
                  <a:ln>
                    <a:solidFill>
                      <a:srgbClr val="88DB29"/>
                    </a:solidFill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  <a:grpFill/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grpFill/>
                  <a:ln>
                    <a:solidFill>
                      <a:srgbClr val="88DB2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  <a:grpFill/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grpFill/>
                    <a:ln w="133350" cap="flat" cmpd="sng">
                      <a:solidFill>
                        <a:srgbClr val="88DB29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88DB29"/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grpFill/>
                    <a:ln>
                      <a:solidFill>
                        <a:srgbClr val="88DB29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  <a:grpFill/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grpFill/>
                    <a:ln w="133350" cap="flat" cmpd="sng">
                      <a:solidFill>
                        <a:srgbClr val="88DB29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88DB29"/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grpFill/>
                    <a:ln>
                      <a:solidFill>
                        <a:srgbClr val="88DB29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  <a:grpFill/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grpFill/>
                    <a:ln w="133350" cap="flat" cmpd="sng">
                      <a:solidFill>
                        <a:srgbClr val="88DB29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88DB29"/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grpFill/>
                    <a:ln>
                      <a:solidFill>
                        <a:srgbClr val="88DB29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grpFill/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grpFill/>
              <a:ln>
                <a:solidFill>
                  <a:srgbClr val="88DB29"/>
                </a:solidFill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  <a:grpFill/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grpFill/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grpFill/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grpFill/>
              <a:ln>
                <a:solidFill>
                  <a:srgbClr val="88DB29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  <a:grpFill/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grpFill/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grpFill/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grpFill/>
              <a:ln>
                <a:solidFill>
                  <a:srgbClr val="88DB29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  <a:grpFill/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grpFill/>
              <a:ln>
                <a:solidFill>
                  <a:srgbClr val="88DB2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grpFill/>
              <a:ln w="133350" cap="flat" cmpd="sng">
                <a:solidFill>
                  <a:srgbClr val="88DB29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grpFill/>
              <a:ln>
                <a:solidFill>
                  <a:srgbClr val="88DB29"/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>
            <a:fillRect/>
          </a:stretch>
        </p:blipFill>
        <p:spPr bwMode="auto">
          <a:xfrm>
            <a:off x="18034000" y="14638412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Retângulo 92"/>
          <p:cNvSpPr/>
          <p:nvPr/>
        </p:nvSpPr>
        <p:spPr>
          <a:xfrm>
            <a:off x="16759779" y="12524250"/>
            <a:ext cx="13982085" cy="1251318"/>
          </a:xfrm>
          <a:prstGeom prst="rect">
            <a:avLst/>
          </a:prstGeom>
          <a:solidFill>
            <a:srgbClr val="008B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F9857AB-054C-40EE-AD43-5E9EFEEC5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70" y="38740604"/>
            <a:ext cx="32419939" cy="44758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68F21C0-3A1A-42D4-934D-8BD033FF31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" y="-17367"/>
            <a:ext cx="32404050" cy="703159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10F2C64-C219-BFC1-649B-C1791B6CAAD0}"/>
              </a:ext>
            </a:extLst>
          </p:cNvPr>
          <p:cNvSpPr/>
          <p:nvPr/>
        </p:nvSpPr>
        <p:spPr>
          <a:xfrm>
            <a:off x="1471104" y="12524250"/>
            <a:ext cx="13982085" cy="1245876"/>
          </a:xfrm>
          <a:prstGeom prst="rect">
            <a:avLst/>
          </a:prstGeom>
          <a:solidFill>
            <a:srgbClr val="008B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6575DDF-300B-7DD8-1E6C-80F0444F6219}"/>
              </a:ext>
            </a:extLst>
          </p:cNvPr>
          <p:cNvSpPr/>
          <p:nvPr/>
        </p:nvSpPr>
        <p:spPr>
          <a:xfrm>
            <a:off x="1471104" y="22066590"/>
            <a:ext cx="13982085" cy="1245876"/>
          </a:xfrm>
          <a:prstGeom prst="rect">
            <a:avLst/>
          </a:prstGeom>
          <a:solidFill>
            <a:srgbClr val="008B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385A7A6-C554-BAD4-D491-20A9001449DE}"/>
              </a:ext>
            </a:extLst>
          </p:cNvPr>
          <p:cNvSpPr/>
          <p:nvPr/>
        </p:nvSpPr>
        <p:spPr>
          <a:xfrm>
            <a:off x="1485520" y="29285816"/>
            <a:ext cx="13982085" cy="1245876"/>
          </a:xfrm>
          <a:prstGeom prst="rect">
            <a:avLst/>
          </a:prstGeom>
          <a:solidFill>
            <a:srgbClr val="008B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0FE698D-A1DE-5DE2-FE58-50ACAF579582}"/>
              </a:ext>
            </a:extLst>
          </p:cNvPr>
          <p:cNvSpPr/>
          <p:nvPr/>
        </p:nvSpPr>
        <p:spPr>
          <a:xfrm>
            <a:off x="16760104" y="22066590"/>
            <a:ext cx="13982085" cy="1256770"/>
          </a:xfrm>
          <a:prstGeom prst="rect">
            <a:avLst/>
          </a:prstGeom>
          <a:solidFill>
            <a:srgbClr val="008B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37C0E92-846D-BE52-3F1B-1231C5B55BA4}"/>
              </a:ext>
            </a:extLst>
          </p:cNvPr>
          <p:cNvSpPr/>
          <p:nvPr/>
        </p:nvSpPr>
        <p:spPr>
          <a:xfrm>
            <a:off x="16717020" y="29256862"/>
            <a:ext cx="13982085" cy="1274830"/>
          </a:xfrm>
          <a:prstGeom prst="rect">
            <a:avLst/>
          </a:prstGeom>
          <a:solidFill>
            <a:srgbClr val="008BD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4B248F67-C3DE-831F-F09C-3D9A2C121F76}"/>
              </a:ext>
            </a:extLst>
          </p:cNvPr>
          <p:cNvSpPr txBox="1"/>
          <p:nvPr/>
        </p:nvSpPr>
        <p:spPr>
          <a:xfrm>
            <a:off x="936330" y="40312324"/>
            <a:ext cx="24626736" cy="1740648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</a:t>
            </a:r>
          </a:p>
          <a:p>
            <a:pPr algn="just">
              <a:spcBef>
                <a:spcPts val="0"/>
              </a:spcBef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3CD31EC1-8D26-491A-B475-C94AB496230E}"/>
              </a:ext>
            </a:extLst>
          </p:cNvPr>
          <p:cNvSpPr txBox="1"/>
          <p:nvPr/>
        </p:nvSpPr>
        <p:spPr>
          <a:xfrm>
            <a:off x="-2096325" y="39364670"/>
            <a:ext cx="127604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000" b="1" dirty="0">
                <a:solidFill>
                  <a:srgbClr val="008B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r>
              <a:rPr lang="pt-BR" sz="4400" b="0" cap="none" spc="0" dirty="0">
                <a:ln w="0"/>
                <a:solidFill>
                  <a:srgbClr val="008BD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5B793CD-3EA3-4398-8A7D-9BA4EA8E44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05" y="39676708"/>
            <a:ext cx="21598172" cy="182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56</Words>
  <Application>Microsoft Office PowerPoint</Application>
  <PresentationFormat>Personalizar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Berlin Sans FB</vt:lpstr>
      <vt:lpstr>Calibri</vt:lpstr>
      <vt:lpstr>Tema do Office</vt:lpstr>
      <vt:lpstr>Autorxxxxxxxxxxxxxxxxxxxxxxxxxxxxxx¹, Autorxxxxxxxxxxxxxxxxxxxxxxxxxxx¹, Autorxxxxxxxxxxxxxxxxxxxxxxxxx¹ ¹Instituição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genilson</cp:lastModifiedBy>
  <cp:revision>50</cp:revision>
  <dcterms:created xsi:type="dcterms:W3CDTF">2016-10-11T14:26:00Z</dcterms:created>
  <dcterms:modified xsi:type="dcterms:W3CDTF">2025-10-02T23:04:50Z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338B629BA3FF4CEA9D843AC81DB9E606_13</vt:lpwstr>
  </property>
  <property fmtid="{D5CDD505-2E9C-101B-9397-08002B2CF9AE}" pid="3" name="KSOProductBuildVer">
    <vt:lpwstr>1046-12.2.0.22549</vt:lpwstr>
  </property>
</Properties>
</file>